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97E"/>
    <a:srgbClr val="57698B"/>
    <a:srgbClr val="4D5F81"/>
    <a:srgbClr val="A6B3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2EE430-192E-491B-9279-64339EAF736E}" v="6" dt="2021-06-22T09:16:36.0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 Jensen" userId="a771f456-a681-42b2-bf5c-a246167a6d5d" providerId="ADAL" clId="{ADAFF372-E1B0-436F-A54F-DE17AD0B407D}"/>
    <pc:docChg chg="undo custSel addSld delSld modSld">
      <pc:chgData name="Anders Jensen" userId="a771f456-a681-42b2-bf5c-a246167a6d5d" providerId="ADAL" clId="{ADAFF372-E1B0-436F-A54F-DE17AD0B407D}" dt="2021-06-16T12:27:24.513" v="2180" actId="47"/>
      <pc:docMkLst>
        <pc:docMk/>
      </pc:docMkLst>
      <pc:sldChg chg="addSp delSp modSp mod">
        <pc:chgData name="Anders Jensen" userId="a771f456-a681-42b2-bf5c-a246167a6d5d" providerId="ADAL" clId="{ADAFF372-E1B0-436F-A54F-DE17AD0B407D}" dt="2021-06-16T11:34:10.695" v="1800" actId="1038"/>
        <pc:sldMkLst>
          <pc:docMk/>
          <pc:sldMk cId="2355297477" sldId="258"/>
        </pc:sldMkLst>
        <pc:spChg chg="mod">
          <ac:chgData name="Anders Jensen" userId="a771f456-a681-42b2-bf5c-a246167a6d5d" providerId="ADAL" clId="{ADAFF372-E1B0-436F-A54F-DE17AD0B407D}" dt="2021-06-16T11:34:10.695" v="1800" actId="1038"/>
          <ac:spMkLst>
            <pc:docMk/>
            <pc:sldMk cId="2355297477" sldId="258"/>
            <ac:spMk id="11" creationId="{ABDEFA27-4835-4357-95AA-771210650BC3}"/>
          </ac:spMkLst>
        </pc:spChg>
        <pc:spChg chg="add del mod">
          <ac:chgData name="Anders Jensen" userId="a771f456-a681-42b2-bf5c-a246167a6d5d" providerId="ADAL" clId="{ADAFF372-E1B0-436F-A54F-DE17AD0B407D}" dt="2021-06-16T10:02:50.611" v="786"/>
          <ac:spMkLst>
            <pc:docMk/>
            <pc:sldMk cId="2355297477" sldId="258"/>
            <ac:spMk id="21" creationId="{7E0D0367-7D40-41B4-A0BB-7B4EB29CA923}"/>
          </ac:spMkLst>
        </pc:spChg>
        <pc:spChg chg="mod">
          <ac:chgData name="Anders Jensen" userId="a771f456-a681-42b2-bf5c-a246167a6d5d" providerId="ADAL" clId="{ADAFF372-E1B0-436F-A54F-DE17AD0B407D}" dt="2021-06-16T11:24:35.163" v="1592" actId="1076"/>
          <ac:spMkLst>
            <pc:docMk/>
            <pc:sldMk cId="2355297477" sldId="258"/>
            <ac:spMk id="28" creationId="{E37F7E9F-2F27-419C-9148-70E1359D92C7}"/>
          </ac:spMkLst>
        </pc:spChg>
        <pc:spChg chg="mod">
          <ac:chgData name="Anders Jensen" userId="a771f456-a681-42b2-bf5c-a246167a6d5d" providerId="ADAL" clId="{ADAFF372-E1B0-436F-A54F-DE17AD0B407D}" dt="2021-06-16T11:24:35.163" v="1592" actId="1076"/>
          <ac:spMkLst>
            <pc:docMk/>
            <pc:sldMk cId="2355297477" sldId="258"/>
            <ac:spMk id="30" creationId="{2F03AD81-F14B-4D2F-8240-3DD90FBAB3D8}"/>
          </ac:spMkLst>
        </pc:spChg>
        <pc:spChg chg="mod">
          <ac:chgData name="Anders Jensen" userId="a771f456-a681-42b2-bf5c-a246167a6d5d" providerId="ADAL" clId="{ADAFF372-E1B0-436F-A54F-DE17AD0B407D}" dt="2021-06-16T11:24:35.163" v="1592" actId="1076"/>
          <ac:spMkLst>
            <pc:docMk/>
            <pc:sldMk cId="2355297477" sldId="258"/>
            <ac:spMk id="31" creationId="{3A85CACD-1E02-4F3E-9991-8C91068F96B4}"/>
          </ac:spMkLst>
        </pc:spChg>
        <pc:spChg chg="mod">
          <ac:chgData name="Anders Jensen" userId="a771f456-a681-42b2-bf5c-a246167a6d5d" providerId="ADAL" clId="{ADAFF372-E1B0-436F-A54F-DE17AD0B407D}" dt="2021-06-16T11:24:35.163" v="1592" actId="1076"/>
          <ac:spMkLst>
            <pc:docMk/>
            <pc:sldMk cId="2355297477" sldId="258"/>
            <ac:spMk id="32" creationId="{D04956E1-9771-4877-B04B-9072AE455FAF}"/>
          </ac:spMkLst>
        </pc:spChg>
      </pc:sldChg>
      <pc:sldChg chg="del">
        <pc:chgData name="Anders Jensen" userId="a771f456-a681-42b2-bf5c-a246167a6d5d" providerId="ADAL" clId="{ADAFF372-E1B0-436F-A54F-DE17AD0B407D}" dt="2021-06-16T09:16:12.465" v="0" actId="47"/>
        <pc:sldMkLst>
          <pc:docMk/>
          <pc:sldMk cId="1234008771" sldId="259"/>
        </pc:sldMkLst>
      </pc:sldChg>
      <pc:sldChg chg="addSp delSp modSp add del mod">
        <pc:chgData name="Anders Jensen" userId="a771f456-a681-42b2-bf5c-a246167a6d5d" providerId="ADAL" clId="{ADAFF372-E1B0-436F-A54F-DE17AD0B407D}" dt="2021-06-16T12:27:24.513" v="2180" actId="47"/>
        <pc:sldMkLst>
          <pc:docMk/>
          <pc:sldMk cId="2588684228" sldId="259"/>
        </pc:sldMkLst>
        <pc:spChg chg="add del">
          <ac:chgData name="Anders Jensen" userId="a771f456-a681-42b2-bf5c-a246167a6d5d" providerId="ADAL" clId="{ADAFF372-E1B0-436F-A54F-DE17AD0B407D}" dt="2021-06-16T09:21:19.999" v="7" actId="478"/>
          <ac:spMkLst>
            <pc:docMk/>
            <pc:sldMk cId="2588684228" sldId="259"/>
            <ac:spMk id="2" creationId="{72C480B8-0C0D-4188-A950-0A3FDAAECE89}"/>
          </ac:spMkLst>
        </pc:spChg>
        <pc:spChg chg="add mod">
          <ac:chgData name="Anders Jensen" userId="a771f456-a681-42b2-bf5c-a246167a6d5d" providerId="ADAL" clId="{ADAFF372-E1B0-436F-A54F-DE17AD0B407D}" dt="2021-06-16T12:18:22.828" v="2143" actId="164"/>
          <ac:spMkLst>
            <pc:docMk/>
            <pc:sldMk cId="2588684228" sldId="259"/>
            <ac:spMk id="3" creationId="{15202F1A-2D0E-46E9-9005-C38CB2A0032C}"/>
          </ac:spMkLst>
        </pc:spChg>
        <pc:spChg chg="del mod">
          <ac:chgData name="Anders Jensen" userId="a771f456-a681-42b2-bf5c-a246167a6d5d" providerId="ADAL" clId="{ADAFF372-E1B0-436F-A54F-DE17AD0B407D}" dt="2021-06-16T12:17:25.120" v="2113" actId="478"/>
          <ac:spMkLst>
            <pc:docMk/>
            <pc:sldMk cId="2588684228" sldId="259"/>
            <ac:spMk id="4" creationId="{E0D131EA-C593-4FCB-A679-23C9A2A25035}"/>
          </ac:spMkLst>
        </pc:spChg>
        <pc:spChg chg="add del">
          <ac:chgData name="Anders Jensen" userId="a771f456-a681-42b2-bf5c-a246167a6d5d" providerId="ADAL" clId="{ADAFF372-E1B0-436F-A54F-DE17AD0B407D}" dt="2021-06-16T09:25:03.407" v="19" actId="478"/>
          <ac:spMkLst>
            <pc:docMk/>
            <pc:sldMk cId="2588684228" sldId="259"/>
            <ac:spMk id="5" creationId="{7E6D9830-B742-4E6D-AB73-F42DDD9E2B3D}"/>
          </ac:spMkLst>
        </pc:spChg>
        <pc:spChg chg="add del mod">
          <ac:chgData name="Anders Jensen" userId="a771f456-a681-42b2-bf5c-a246167a6d5d" providerId="ADAL" clId="{ADAFF372-E1B0-436F-A54F-DE17AD0B407D}" dt="2021-06-16T11:13:38.954" v="1467" actId="478"/>
          <ac:spMkLst>
            <pc:docMk/>
            <pc:sldMk cId="2588684228" sldId="259"/>
            <ac:spMk id="11" creationId="{ABDEFA27-4835-4357-95AA-771210650BC3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13" creationId="{3F3EA34F-A9DA-4609-A234-29804109EB8E}"/>
          </ac:spMkLst>
        </pc:spChg>
        <pc:spChg chg="add del mod">
          <ac:chgData name="Anders Jensen" userId="a771f456-a681-42b2-bf5c-a246167a6d5d" providerId="ADAL" clId="{ADAFF372-E1B0-436F-A54F-DE17AD0B407D}" dt="2021-06-16T12:27:19.068" v="2177" actId="478"/>
          <ac:spMkLst>
            <pc:docMk/>
            <pc:sldMk cId="2588684228" sldId="259"/>
            <ac:spMk id="15" creationId="{EEF1D5F3-B44C-4DA2-A934-216D684C007D}"/>
          </ac:spMkLst>
        </pc:spChg>
        <pc:spChg chg="del">
          <ac:chgData name="Anders Jensen" userId="a771f456-a681-42b2-bf5c-a246167a6d5d" providerId="ADAL" clId="{ADAFF372-E1B0-436F-A54F-DE17AD0B407D}" dt="2021-06-16T09:20:02.159" v="5" actId="478"/>
          <ac:spMkLst>
            <pc:docMk/>
            <pc:sldMk cId="2588684228" sldId="259"/>
            <ac:spMk id="18" creationId="{7549452B-5717-44E6-BA3E-785242EB5924}"/>
          </ac:spMkLst>
        </pc:spChg>
        <pc:spChg chg="del mod">
          <ac:chgData name="Anders Jensen" userId="a771f456-a681-42b2-bf5c-a246167a6d5d" providerId="ADAL" clId="{ADAFF372-E1B0-436F-A54F-DE17AD0B407D}" dt="2021-06-16T10:02:42.160" v="784" actId="478"/>
          <ac:spMkLst>
            <pc:docMk/>
            <pc:sldMk cId="2588684228" sldId="259"/>
            <ac:spMk id="20" creationId="{BFA046D5-37C9-4EAC-B2A7-8BB7F8333117}"/>
          </ac:spMkLst>
        </pc:spChg>
        <pc:spChg chg="add del mod">
          <ac:chgData name="Anders Jensen" userId="a771f456-a681-42b2-bf5c-a246167a6d5d" providerId="ADAL" clId="{ADAFF372-E1B0-436F-A54F-DE17AD0B407D}" dt="2021-06-16T09:24:39.863" v="17" actId="478"/>
          <ac:spMkLst>
            <pc:docMk/>
            <pc:sldMk cId="2588684228" sldId="259"/>
            <ac:spMk id="23" creationId="{E0C70222-8B5E-4684-868F-FD2D681E8845}"/>
          </ac:spMkLst>
        </pc:spChg>
        <pc:spChg chg="add mod">
          <ac:chgData name="Anders Jensen" userId="a771f456-a681-42b2-bf5c-a246167a6d5d" providerId="ADAL" clId="{ADAFF372-E1B0-436F-A54F-DE17AD0B407D}" dt="2021-06-16T12:18:22.828" v="2143" actId="164"/>
          <ac:spMkLst>
            <pc:docMk/>
            <pc:sldMk cId="2588684228" sldId="259"/>
            <ac:spMk id="25" creationId="{C62FD272-E75E-4337-BB24-8C668C5A9C5F}"/>
          </ac:spMkLst>
        </pc:spChg>
        <pc:spChg chg="del">
          <ac:chgData name="Anders Jensen" userId="a771f456-a681-42b2-bf5c-a246167a6d5d" providerId="ADAL" clId="{ADAFF372-E1B0-436F-A54F-DE17AD0B407D}" dt="2021-06-16T09:19:58.935" v="4" actId="478"/>
          <ac:spMkLst>
            <pc:docMk/>
            <pc:sldMk cId="2588684228" sldId="259"/>
            <ac:spMk id="26" creationId="{685DB1F9-4654-4ADF-9B5E-AE605C1921F0}"/>
          </ac:spMkLst>
        </pc:spChg>
        <pc:spChg chg="del mod">
          <ac:chgData name="Anders Jensen" userId="a771f456-a681-42b2-bf5c-a246167a6d5d" providerId="ADAL" clId="{ADAFF372-E1B0-436F-A54F-DE17AD0B407D}" dt="2021-06-16T09:19:58.935" v="4" actId="478"/>
          <ac:spMkLst>
            <pc:docMk/>
            <pc:sldMk cId="2588684228" sldId="259"/>
            <ac:spMk id="27" creationId="{E96D4948-231F-4B36-999F-6680B9B786B9}"/>
          </ac:spMkLst>
        </pc:spChg>
        <pc:spChg chg="del">
          <ac:chgData name="Anders Jensen" userId="a771f456-a681-42b2-bf5c-a246167a6d5d" providerId="ADAL" clId="{ADAFF372-E1B0-436F-A54F-DE17AD0B407D}" dt="2021-06-16T09:19:58.935" v="4" actId="478"/>
          <ac:spMkLst>
            <pc:docMk/>
            <pc:sldMk cId="2588684228" sldId="259"/>
            <ac:spMk id="28" creationId="{E37F7E9F-2F27-419C-9148-70E1359D92C7}"/>
          </ac:spMkLst>
        </pc:spChg>
        <pc:spChg chg="del">
          <ac:chgData name="Anders Jensen" userId="a771f456-a681-42b2-bf5c-a246167a6d5d" providerId="ADAL" clId="{ADAFF372-E1B0-436F-A54F-DE17AD0B407D}" dt="2021-06-16T09:19:58.935" v="4" actId="478"/>
          <ac:spMkLst>
            <pc:docMk/>
            <pc:sldMk cId="2588684228" sldId="259"/>
            <ac:spMk id="29" creationId="{AA668330-7956-4230-8DBC-1AB66374CA03}"/>
          </ac:spMkLst>
        </pc:spChg>
        <pc:spChg chg="del">
          <ac:chgData name="Anders Jensen" userId="a771f456-a681-42b2-bf5c-a246167a6d5d" providerId="ADAL" clId="{ADAFF372-E1B0-436F-A54F-DE17AD0B407D}" dt="2021-06-16T09:19:58.935" v="4" actId="478"/>
          <ac:spMkLst>
            <pc:docMk/>
            <pc:sldMk cId="2588684228" sldId="259"/>
            <ac:spMk id="30" creationId="{2F03AD81-F14B-4D2F-8240-3DD90FBAB3D8}"/>
          </ac:spMkLst>
        </pc:spChg>
        <pc:spChg chg="del">
          <ac:chgData name="Anders Jensen" userId="a771f456-a681-42b2-bf5c-a246167a6d5d" providerId="ADAL" clId="{ADAFF372-E1B0-436F-A54F-DE17AD0B407D}" dt="2021-06-16T09:19:58.935" v="4" actId="478"/>
          <ac:spMkLst>
            <pc:docMk/>
            <pc:sldMk cId="2588684228" sldId="259"/>
            <ac:spMk id="31" creationId="{3A85CACD-1E02-4F3E-9991-8C91068F96B4}"/>
          </ac:spMkLst>
        </pc:spChg>
        <pc:spChg chg="del">
          <ac:chgData name="Anders Jensen" userId="a771f456-a681-42b2-bf5c-a246167a6d5d" providerId="ADAL" clId="{ADAFF372-E1B0-436F-A54F-DE17AD0B407D}" dt="2021-06-16T09:19:58.935" v="4" actId="478"/>
          <ac:spMkLst>
            <pc:docMk/>
            <pc:sldMk cId="2588684228" sldId="259"/>
            <ac:spMk id="32" creationId="{D04956E1-9771-4877-B04B-9072AE455FAF}"/>
          </ac:spMkLst>
        </pc:spChg>
        <pc:spChg chg="del">
          <ac:chgData name="Anders Jensen" userId="a771f456-a681-42b2-bf5c-a246167a6d5d" providerId="ADAL" clId="{ADAFF372-E1B0-436F-A54F-DE17AD0B407D}" dt="2021-06-16T09:19:58.935" v="4" actId="478"/>
          <ac:spMkLst>
            <pc:docMk/>
            <pc:sldMk cId="2588684228" sldId="259"/>
            <ac:spMk id="39" creationId="{FC543863-23BE-47AA-BB0C-EF94E7DF7C8C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54" creationId="{0A9E7F47-5ECA-49F1-9398-79088C410E9D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55" creationId="{F2D7707B-CC26-4FEF-BE52-13893FDCF34A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56" creationId="{50E76668-1011-488E-9773-79FB20A996BF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57" creationId="{AAC4A69B-8B9C-4875-9524-911F298EC156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58" creationId="{6220F608-7FAE-4EDE-A1D9-B3AC725B5956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59" creationId="{DBB06E5E-22C7-479D-B7E7-535366B76503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60" creationId="{6E8427EE-851E-4500-B3C3-D06155CB8E06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61" creationId="{2252220F-5D3E-4D68-B1F7-64A2A19C6AB9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62" creationId="{7F1C7855-EFD0-4370-BE67-AD8E38208FB8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63" creationId="{CB83A56E-9297-479E-9329-074510C60753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64" creationId="{80EAD952-767D-458F-9A7B-85FCF02DB3BC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65" creationId="{D64D3EF8-29CE-4833-9129-865B5DE5E69E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66" creationId="{BE44A4BC-AAEE-4816-A741-0F73BDCCA997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67" creationId="{39A876D2-ED52-47C3-9A3E-D06988E6F94D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68" creationId="{926F12D6-F43E-4EED-B9C8-780A8BB4757E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69" creationId="{4C68999D-64CC-45C5-80A8-A9B1255F5E1C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70" creationId="{4C55CFE0-4F55-412C-8E6E-88C9B7EE2715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71" creationId="{275B58C1-81BD-4EEB-BC1F-93864A78AA3E}"/>
          </ac:spMkLst>
        </pc:spChg>
        <pc:spChg chg="add mod">
          <ac:chgData name="Anders Jensen" userId="a771f456-a681-42b2-bf5c-a246167a6d5d" providerId="ADAL" clId="{ADAFF372-E1B0-436F-A54F-DE17AD0B407D}" dt="2021-06-16T12:27:21.273" v="2178" actId="688"/>
          <ac:spMkLst>
            <pc:docMk/>
            <pc:sldMk cId="2588684228" sldId="259"/>
            <ac:spMk id="72" creationId="{B58DE0EC-FC13-4E61-8625-612088C6CCF1}"/>
          </ac:spMkLst>
        </pc:spChg>
        <pc:spChg chg="add del mod">
          <ac:chgData name="Anders Jensen" userId="a771f456-a681-42b2-bf5c-a246167a6d5d" providerId="ADAL" clId="{ADAFF372-E1B0-436F-A54F-DE17AD0B407D}" dt="2021-06-16T11:24:13.850" v="1588" actId="478"/>
          <ac:spMkLst>
            <pc:docMk/>
            <pc:sldMk cId="2588684228" sldId="259"/>
            <ac:spMk id="73" creationId="{93C0EA19-5D83-461D-949D-A114D675CAE7}"/>
          </ac:spMkLst>
        </pc:spChg>
        <pc:spChg chg="add del mod">
          <ac:chgData name="Anders Jensen" userId="a771f456-a681-42b2-bf5c-a246167a6d5d" providerId="ADAL" clId="{ADAFF372-E1B0-436F-A54F-DE17AD0B407D}" dt="2021-06-16T12:18:59.505" v="2146" actId="478"/>
          <ac:spMkLst>
            <pc:docMk/>
            <pc:sldMk cId="2588684228" sldId="259"/>
            <ac:spMk id="74" creationId="{D8A4877F-DCCB-4256-AA45-474EE2889C1B}"/>
          </ac:spMkLst>
        </pc:spChg>
        <pc:spChg chg="add del mod">
          <ac:chgData name="Anders Jensen" userId="a771f456-a681-42b2-bf5c-a246167a6d5d" providerId="ADAL" clId="{ADAFF372-E1B0-436F-A54F-DE17AD0B407D}" dt="2021-06-16T12:19:01.657" v="2147" actId="478"/>
          <ac:spMkLst>
            <pc:docMk/>
            <pc:sldMk cId="2588684228" sldId="259"/>
            <ac:spMk id="75" creationId="{1BDB1DF4-D8C8-4D1B-8721-5406ABC278C0}"/>
          </ac:spMkLst>
        </pc:spChg>
        <pc:spChg chg="add del mod">
          <ac:chgData name="Anders Jensen" userId="a771f456-a681-42b2-bf5c-a246167a6d5d" providerId="ADAL" clId="{ADAFF372-E1B0-436F-A54F-DE17AD0B407D}" dt="2021-06-16T12:17:57.998" v="2137" actId="478"/>
          <ac:spMkLst>
            <pc:docMk/>
            <pc:sldMk cId="2588684228" sldId="259"/>
            <ac:spMk id="76" creationId="{7F8EDF82-7B10-4B8A-AE06-1182DD64C2EC}"/>
          </ac:spMkLst>
        </pc:spChg>
        <pc:spChg chg="add del mod">
          <ac:chgData name="Anders Jensen" userId="a771f456-a681-42b2-bf5c-a246167a6d5d" providerId="ADAL" clId="{ADAFF372-E1B0-436F-A54F-DE17AD0B407D}" dt="2021-06-16T12:19:04.209" v="2148" actId="478"/>
          <ac:spMkLst>
            <pc:docMk/>
            <pc:sldMk cId="2588684228" sldId="259"/>
            <ac:spMk id="77" creationId="{02E894FD-BB4B-4C67-B1BF-8F9AE76B7232}"/>
          </ac:spMkLst>
        </pc:spChg>
        <pc:spChg chg="add del mod">
          <ac:chgData name="Anders Jensen" userId="a771f456-a681-42b2-bf5c-a246167a6d5d" providerId="ADAL" clId="{ADAFF372-E1B0-436F-A54F-DE17AD0B407D}" dt="2021-06-16T12:19:06.609" v="2149" actId="478"/>
          <ac:spMkLst>
            <pc:docMk/>
            <pc:sldMk cId="2588684228" sldId="259"/>
            <ac:spMk id="78" creationId="{D62223A1-71E3-4CEC-8BAA-07A9C31E7BA6}"/>
          </ac:spMkLst>
        </pc:spChg>
        <pc:spChg chg="add del mod">
          <ac:chgData name="Anders Jensen" userId="a771f456-a681-42b2-bf5c-a246167a6d5d" providerId="ADAL" clId="{ADAFF372-E1B0-436F-A54F-DE17AD0B407D}" dt="2021-06-16T12:19:09.449" v="2150" actId="478"/>
          <ac:spMkLst>
            <pc:docMk/>
            <pc:sldMk cId="2588684228" sldId="259"/>
            <ac:spMk id="79" creationId="{934D081A-F403-44BF-9B5F-F2FD429A082A}"/>
          </ac:spMkLst>
        </pc:spChg>
        <pc:spChg chg="add del mod">
          <ac:chgData name="Anders Jensen" userId="a771f456-a681-42b2-bf5c-a246167a6d5d" providerId="ADAL" clId="{ADAFF372-E1B0-436F-A54F-DE17AD0B407D}" dt="2021-06-16T12:19:11.369" v="2151" actId="478"/>
          <ac:spMkLst>
            <pc:docMk/>
            <pc:sldMk cId="2588684228" sldId="259"/>
            <ac:spMk id="80" creationId="{E0BF6233-64EC-49B4-B15A-C1C030F6D339}"/>
          </ac:spMkLst>
        </pc:spChg>
        <pc:spChg chg="add del mod">
          <ac:chgData name="Anders Jensen" userId="a771f456-a681-42b2-bf5c-a246167a6d5d" providerId="ADAL" clId="{ADAFF372-E1B0-436F-A54F-DE17AD0B407D}" dt="2021-06-16T12:19:13.729" v="2152" actId="478"/>
          <ac:spMkLst>
            <pc:docMk/>
            <pc:sldMk cId="2588684228" sldId="259"/>
            <ac:spMk id="81" creationId="{2F75EDCB-A8C0-4B52-9CC7-185C04E318CC}"/>
          </ac:spMkLst>
        </pc:spChg>
        <pc:spChg chg="add del mod">
          <ac:chgData name="Anders Jensen" userId="a771f456-a681-42b2-bf5c-a246167a6d5d" providerId="ADAL" clId="{ADAFF372-E1B0-436F-A54F-DE17AD0B407D}" dt="2021-06-16T12:17:55.703" v="2136" actId="478"/>
          <ac:spMkLst>
            <pc:docMk/>
            <pc:sldMk cId="2588684228" sldId="259"/>
            <ac:spMk id="82" creationId="{647BC748-27B3-4EA9-9BF3-F2DB062056AE}"/>
          </ac:spMkLst>
        </pc:spChg>
        <pc:spChg chg="add del mod">
          <ac:chgData name="Anders Jensen" userId="a771f456-a681-42b2-bf5c-a246167a6d5d" providerId="ADAL" clId="{ADAFF372-E1B0-436F-A54F-DE17AD0B407D}" dt="2021-06-16T12:19:16.256" v="2153" actId="478"/>
          <ac:spMkLst>
            <pc:docMk/>
            <pc:sldMk cId="2588684228" sldId="259"/>
            <ac:spMk id="83" creationId="{C4ECC794-F8B0-4C3C-9309-BA7C1FC87B66}"/>
          </ac:spMkLst>
        </pc:spChg>
        <pc:spChg chg="add del mod">
          <ac:chgData name="Anders Jensen" userId="a771f456-a681-42b2-bf5c-a246167a6d5d" providerId="ADAL" clId="{ADAFF372-E1B0-436F-A54F-DE17AD0B407D}" dt="2021-06-16T12:17:53.279" v="2134" actId="478"/>
          <ac:spMkLst>
            <pc:docMk/>
            <pc:sldMk cId="2588684228" sldId="259"/>
            <ac:spMk id="84" creationId="{862E5550-B11B-48A7-8CFC-761D61507271}"/>
          </ac:spMkLst>
        </pc:spChg>
        <pc:spChg chg="add del mod">
          <ac:chgData name="Anders Jensen" userId="a771f456-a681-42b2-bf5c-a246167a6d5d" providerId="ADAL" clId="{ADAFF372-E1B0-436F-A54F-DE17AD0B407D}" dt="2021-06-16T12:19:23.769" v="2154" actId="478"/>
          <ac:spMkLst>
            <pc:docMk/>
            <pc:sldMk cId="2588684228" sldId="259"/>
            <ac:spMk id="85" creationId="{005196D4-AC37-45AF-9BB6-6EF7B307CF24}"/>
          </ac:spMkLst>
        </pc:spChg>
        <pc:spChg chg="add del mod">
          <ac:chgData name="Anders Jensen" userId="a771f456-a681-42b2-bf5c-a246167a6d5d" providerId="ADAL" clId="{ADAFF372-E1B0-436F-A54F-DE17AD0B407D}" dt="2021-06-16T12:19:25.761" v="2155" actId="478"/>
          <ac:spMkLst>
            <pc:docMk/>
            <pc:sldMk cId="2588684228" sldId="259"/>
            <ac:spMk id="86" creationId="{2EB787A7-FFEF-4DDC-B70A-E02D0EC87CCB}"/>
          </ac:spMkLst>
        </pc:spChg>
        <pc:spChg chg="add del mod">
          <ac:chgData name="Anders Jensen" userId="a771f456-a681-42b2-bf5c-a246167a6d5d" providerId="ADAL" clId="{ADAFF372-E1B0-436F-A54F-DE17AD0B407D}" dt="2021-06-16T12:19:30.128" v="2156" actId="478"/>
          <ac:spMkLst>
            <pc:docMk/>
            <pc:sldMk cId="2588684228" sldId="259"/>
            <ac:spMk id="87" creationId="{D2971129-9DA2-4DEE-9B0A-3C593E1E1F9E}"/>
          </ac:spMkLst>
        </pc:spChg>
        <pc:spChg chg="add del mod">
          <ac:chgData name="Anders Jensen" userId="a771f456-a681-42b2-bf5c-a246167a6d5d" providerId="ADAL" clId="{ADAFF372-E1B0-436F-A54F-DE17AD0B407D}" dt="2021-06-16T12:19:33.809" v="2157" actId="478"/>
          <ac:spMkLst>
            <pc:docMk/>
            <pc:sldMk cId="2588684228" sldId="259"/>
            <ac:spMk id="88" creationId="{C798741E-5E7E-4179-AC36-AFC23116711F}"/>
          </ac:spMkLst>
        </pc:spChg>
        <pc:spChg chg="add del mod">
          <ac:chgData name="Anders Jensen" userId="a771f456-a681-42b2-bf5c-a246167a6d5d" providerId="ADAL" clId="{ADAFF372-E1B0-436F-A54F-DE17AD0B407D}" dt="2021-06-16T12:19:35.281" v="2158" actId="478"/>
          <ac:spMkLst>
            <pc:docMk/>
            <pc:sldMk cId="2588684228" sldId="259"/>
            <ac:spMk id="89" creationId="{2F544671-5752-4AA2-A0B1-7E18A7BC5722}"/>
          </ac:spMkLst>
        </pc:spChg>
        <pc:spChg chg="add del mod">
          <ac:chgData name="Anders Jensen" userId="a771f456-a681-42b2-bf5c-a246167a6d5d" providerId="ADAL" clId="{ADAFF372-E1B0-436F-A54F-DE17AD0B407D}" dt="2021-06-16T12:19:37.576" v="2159" actId="478"/>
          <ac:spMkLst>
            <pc:docMk/>
            <pc:sldMk cId="2588684228" sldId="259"/>
            <ac:spMk id="90" creationId="{E5E0D8B3-FBDE-4DC1-95D8-2CAEA943673B}"/>
          </ac:spMkLst>
        </pc:spChg>
        <pc:spChg chg="add del mod">
          <ac:chgData name="Anders Jensen" userId="a771f456-a681-42b2-bf5c-a246167a6d5d" providerId="ADAL" clId="{ADAFF372-E1B0-436F-A54F-DE17AD0B407D}" dt="2021-06-16T12:19:39.258" v="2160" actId="478"/>
          <ac:spMkLst>
            <pc:docMk/>
            <pc:sldMk cId="2588684228" sldId="259"/>
            <ac:spMk id="91" creationId="{22C7DD66-20A4-4660-9F09-8F517298F0E0}"/>
          </ac:spMkLst>
        </pc:spChg>
        <pc:spChg chg="add del mod">
          <ac:chgData name="Anders Jensen" userId="a771f456-a681-42b2-bf5c-a246167a6d5d" providerId="ADAL" clId="{ADAFF372-E1B0-436F-A54F-DE17AD0B407D}" dt="2021-06-16T12:19:41.617" v="2161" actId="478"/>
          <ac:spMkLst>
            <pc:docMk/>
            <pc:sldMk cId="2588684228" sldId="259"/>
            <ac:spMk id="92" creationId="{AD35B6E8-D8E2-40D5-883B-99852FE475EB}"/>
          </ac:spMkLst>
        </pc:spChg>
        <pc:spChg chg="add del mod">
          <ac:chgData name="Anders Jensen" userId="a771f456-a681-42b2-bf5c-a246167a6d5d" providerId="ADAL" clId="{ADAFF372-E1B0-436F-A54F-DE17AD0B407D}" dt="2021-06-16T12:19:43.665" v="2162" actId="478"/>
          <ac:spMkLst>
            <pc:docMk/>
            <pc:sldMk cId="2588684228" sldId="259"/>
            <ac:spMk id="93" creationId="{2A71DAE8-F972-450D-8228-644ED8EF45DC}"/>
          </ac:spMkLst>
        </pc:spChg>
        <pc:spChg chg="add del mod">
          <ac:chgData name="Anders Jensen" userId="a771f456-a681-42b2-bf5c-a246167a6d5d" providerId="ADAL" clId="{ADAFF372-E1B0-436F-A54F-DE17AD0B407D}" dt="2021-06-16T11:23:55.082" v="1581" actId="478"/>
          <ac:spMkLst>
            <pc:docMk/>
            <pc:sldMk cId="2588684228" sldId="259"/>
            <ac:spMk id="94" creationId="{1CAD0C92-3BFA-47C3-A9BB-EA3FF1E99852}"/>
          </ac:spMkLst>
        </pc:spChg>
        <pc:spChg chg="add del mod">
          <ac:chgData name="Anders Jensen" userId="a771f456-a681-42b2-bf5c-a246167a6d5d" providerId="ADAL" clId="{ADAFF372-E1B0-436F-A54F-DE17AD0B407D}" dt="2021-06-16T10:02:35.993" v="780" actId="478"/>
          <ac:spMkLst>
            <pc:docMk/>
            <pc:sldMk cId="2588684228" sldId="259"/>
            <ac:spMk id="95" creationId="{CF90803B-3805-4E01-AD2C-2975DE0A46D8}"/>
          </ac:spMkLst>
        </pc:spChg>
        <pc:spChg chg="add del mod ord">
          <ac:chgData name="Anders Jensen" userId="a771f456-a681-42b2-bf5c-a246167a6d5d" providerId="ADAL" clId="{ADAFF372-E1B0-436F-A54F-DE17AD0B407D}" dt="2021-06-16T12:19:46.888" v="2163" actId="478"/>
          <ac:spMkLst>
            <pc:docMk/>
            <pc:sldMk cId="2588684228" sldId="259"/>
            <ac:spMk id="96" creationId="{B32E3515-0471-4245-9B1D-D8AED1B6F804}"/>
          </ac:spMkLst>
        </pc:spChg>
        <pc:spChg chg="add del mod">
          <ac:chgData name="Anders Jensen" userId="a771f456-a681-42b2-bf5c-a246167a6d5d" providerId="ADAL" clId="{ADAFF372-E1B0-436F-A54F-DE17AD0B407D}" dt="2021-06-16T12:18:11.439" v="2142" actId="478"/>
          <ac:spMkLst>
            <pc:docMk/>
            <pc:sldMk cId="2588684228" sldId="259"/>
            <ac:spMk id="98" creationId="{98EAF5BE-9CEE-46D5-94EB-144E8F7B22D8}"/>
          </ac:spMkLst>
        </pc:spChg>
        <pc:spChg chg="add del mod">
          <ac:chgData name="Anders Jensen" userId="a771f456-a681-42b2-bf5c-a246167a6d5d" providerId="ADAL" clId="{ADAFF372-E1B0-436F-A54F-DE17AD0B407D}" dt="2021-06-16T12:17:03" v="2101" actId="478"/>
          <ac:spMkLst>
            <pc:docMk/>
            <pc:sldMk cId="2588684228" sldId="259"/>
            <ac:spMk id="99" creationId="{0FDAE546-88C3-464B-813A-1131DB6B1B7F}"/>
          </ac:spMkLst>
        </pc:spChg>
        <pc:spChg chg="add del mod">
          <ac:chgData name="Anders Jensen" userId="a771f456-a681-42b2-bf5c-a246167a6d5d" providerId="ADAL" clId="{ADAFF372-E1B0-436F-A54F-DE17AD0B407D}" dt="2021-06-16T12:17:11.647" v="2106" actId="478"/>
          <ac:spMkLst>
            <pc:docMk/>
            <pc:sldMk cId="2588684228" sldId="259"/>
            <ac:spMk id="112" creationId="{06BBD0AE-54BE-480B-979B-3C69A3A6C9C5}"/>
          </ac:spMkLst>
        </pc:spChg>
        <pc:spChg chg="add del mod ord">
          <ac:chgData name="Anders Jensen" userId="a771f456-a681-42b2-bf5c-a246167a6d5d" providerId="ADAL" clId="{ADAFF372-E1B0-436F-A54F-DE17AD0B407D}" dt="2021-06-16T12:17:08.736" v="2103" actId="478"/>
          <ac:spMkLst>
            <pc:docMk/>
            <pc:sldMk cId="2588684228" sldId="259"/>
            <ac:spMk id="113" creationId="{4639B2EB-ECD9-4452-BA63-E6450DBB4224}"/>
          </ac:spMkLst>
        </pc:spChg>
        <pc:spChg chg="add del mod">
          <ac:chgData name="Anders Jensen" userId="a771f456-a681-42b2-bf5c-a246167a6d5d" providerId="ADAL" clId="{ADAFF372-E1B0-436F-A54F-DE17AD0B407D}" dt="2021-06-16T12:17:12.343" v="2107" actId="478"/>
          <ac:spMkLst>
            <pc:docMk/>
            <pc:sldMk cId="2588684228" sldId="259"/>
            <ac:spMk id="114" creationId="{CBBE7AFA-9121-4C0A-B602-93395CD96173}"/>
          </ac:spMkLst>
        </pc:spChg>
        <pc:spChg chg="add del mod">
          <ac:chgData name="Anders Jensen" userId="a771f456-a681-42b2-bf5c-a246167a6d5d" providerId="ADAL" clId="{ADAFF372-E1B0-436F-A54F-DE17AD0B407D}" dt="2021-06-16T12:17:27.751" v="2114" actId="478"/>
          <ac:spMkLst>
            <pc:docMk/>
            <pc:sldMk cId="2588684228" sldId="259"/>
            <ac:spMk id="115" creationId="{163B6BFC-346F-4737-9050-76D967BFBCB8}"/>
          </ac:spMkLst>
        </pc:spChg>
        <pc:spChg chg="add del mod">
          <ac:chgData name="Anders Jensen" userId="a771f456-a681-42b2-bf5c-a246167a6d5d" providerId="ADAL" clId="{ADAFF372-E1B0-436F-A54F-DE17AD0B407D}" dt="2021-06-16T12:17:44.607" v="2128" actId="478"/>
          <ac:spMkLst>
            <pc:docMk/>
            <pc:sldMk cId="2588684228" sldId="259"/>
            <ac:spMk id="116" creationId="{4F150305-7C02-4A2F-9FB5-8A96156CE933}"/>
          </ac:spMkLst>
        </pc:spChg>
        <pc:spChg chg="add del mod">
          <ac:chgData name="Anders Jensen" userId="a771f456-a681-42b2-bf5c-a246167a6d5d" providerId="ADAL" clId="{ADAFF372-E1B0-436F-A54F-DE17AD0B407D}" dt="2021-06-16T12:17:28.760" v="2115" actId="478"/>
          <ac:spMkLst>
            <pc:docMk/>
            <pc:sldMk cId="2588684228" sldId="259"/>
            <ac:spMk id="117" creationId="{D72FBD13-A645-4BAF-92CE-9131EBEA3FCF}"/>
          </ac:spMkLst>
        </pc:spChg>
        <pc:spChg chg="add del mod">
          <ac:chgData name="Anders Jensen" userId="a771f456-a681-42b2-bf5c-a246167a6d5d" providerId="ADAL" clId="{ADAFF372-E1B0-436F-A54F-DE17AD0B407D}" dt="2021-06-16T12:17:29.677" v="2116" actId="478"/>
          <ac:spMkLst>
            <pc:docMk/>
            <pc:sldMk cId="2588684228" sldId="259"/>
            <ac:spMk id="118" creationId="{827DF8B1-6E5D-488F-AB96-0BB0B18671D5}"/>
          </ac:spMkLst>
        </pc:spChg>
        <pc:spChg chg="add del mod">
          <ac:chgData name="Anders Jensen" userId="a771f456-a681-42b2-bf5c-a246167a6d5d" providerId="ADAL" clId="{ADAFF372-E1B0-436F-A54F-DE17AD0B407D}" dt="2021-06-16T12:17:40.495" v="2125" actId="478"/>
          <ac:spMkLst>
            <pc:docMk/>
            <pc:sldMk cId="2588684228" sldId="259"/>
            <ac:spMk id="119" creationId="{3BAEBCC9-6981-40ED-8698-020EFF8187D3}"/>
          </ac:spMkLst>
        </pc:spChg>
        <pc:spChg chg="add del mod">
          <ac:chgData name="Anders Jensen" userId="a771f456-a681-42b2-bf5c-a246167a6d5d" providerId="ADAL" clId="{ADAFF372-E1B0-436F-A54F-DE17AD0B407D}" dt="2021-06-16T12:17:41.599" v="2126" actId="478"/>
          <ac:spMkLst>
            <pc:docMk/>
            <pc:sldMk cId="2588684228" sldId="259"/>
            <ac:spMk id="120" creationId="{3D29A80E-8BCA-4B46-9285-CC7278A23BAC}"/>
          </ac:spMkLst>
        </pc:spChg>
        <pc:spChg chg="add del mod">
          <ac:chgData name="Anders Jensen" userId="a771f456-a681-42b2-bf5c-a246167a6d5d" providerId="ADAL" clId="{ADAFF372-E1B0-436F-A54F-DE17AD0B407D}" dt="2021-06-16T12:17:37.976" v="2123" actId="478"/>
          <ac:spMkLst>
            <pc:docMk/>
            <pc:sldMk cId="2588684228" sldId="259"/>
            <ac:spMk id="121" creationId="{F37D2D65-2642-4AB3-AF01-C2982131659B}"/>
          </ac:spMkLst>
        </pc:spChg>
        <pc:spChg chg="add del mod">
          <ac:chgData name="Anders Jensen" userId="a771f456-a681-42b2-bf5c-a246167a6d5d" providerId="ADAL" clId="{ADAFF372-E1B0-436F-A54F-DE17AD0B407D}" dt="2021-06-16T11:32:46.837" v="1787" actId="478"/>
          <ac:spMkLst>
            <pc:docMk/>
            <pc:sldMk cId="2588684228" sldId="259"/>
            <ac:spMk id="190" creationId="{899C5CF8-1488-4737-8732-57B7F32D69FC}"/>
          </ac:spMkLst>
        </pc:spChg>
        <pc:spChg chg="add del mod">
          <ac:chgData name="Anders Jensen" userId="a771f456-a681-42b2-bf5c-a246167a6d5d" providerId="ADAL" clId="{ADAFF372-E1B0-436F-A54F-DE17AD0B407D}" dt="2021-06-16T11:25:59.795" v="1608" actId="478"/>
          <ac:spMkLst>
            <pc:docMk/>
            <pc:sldMk cId="2588684228" sldId="259"/>
            <ac:spMk id="191" creationId="{23F540B8-DE93-45D5-80A9-05CEFF9278B8}"/>
          </ac:spMkLst>
        </pc:spChg>
        <pc:spChg chg="add del mod">
          <ac:chgData name="Anders Jensen" userId="a771f456-a681-42b2-bf5c-a246167a6d5d" providerId="ADAL" clId="{ADAFF372-E1B0-436F-A54F-DE17AD0B407D}" dt="2021-06-16T12:18:02.448" v="2138" actId="478"/>
          <ac:spMkLst>
            <pc:docMk/>
            <pc:sldMk cId="2588684228" sldId="259"/>
            <ac:spMk id="192" creationId="{19296BCE-E4F2-4902-89A1-EBA31627F6A7}"/>
          </ac:spMkLst>
        </pc:spChg>
        <pc:spChg chg="add del mod">
          <ac:chgData name="Anders Jensen" userId="a771f456-a681-42b2-bf5c-a246167a6d5d" providerId="ADAL" clId="{ADAFF372-E1B0-436F-A54F-DE17AD0B407D}" dt="2021-06-16T12:18:02.448" v="2138" actId="478"/>
          <ac:spMkLst>
            <pc:docMk/>
            <pc:sldMk cId="2588684228" sldId="259"/>
            <ac:spMk id="193" creationId="{9F60A82E-0B9D-4810-A6B1-C4150DB55D68}"/>
          </ac:spMkLst>
        </pc:spChg>
        <pc:spChg chg="add del mod">
          <ac:chgData name="Anders Jensen" userId="a771f456-a681-42b2-bf5c-a246167a6d5d" providerId="ADAL" clId="{ADAFF372-E1B0-436F-A54F-DE17AD0B407D}" dt="2021-06-16T12:18:02.448" v="2138" actId="478"/>
          <ac:spMkLst>
            <pc:docMk/>
            <pc:sldMk cId="2588684228" sldId="259"/>
            <ac:spMk id="194" creationId="{07EE253A-A840-4D04-85F3-380A97B81938}"/>
          </ac:spMkLst>
        </pc:spChg>
        <pc:spChg chg="add del mod">
          <ac:chgData name="Anders Jensen" userId="a771f456-a681-42b2-bf5c-a246167a6d5d" providerId="ADAL" clId="{ADAFF372-E1B0-436F-A54F-DE17AD0B407D}" dt="2021-06-16T12:18:02.448" v="2138" actId="478"/>
          <ac:spMkLst>
            <pc:docMk/>
            <pc:sldMk cId="2588684228" sldId="259"/>
            <ac:spMk id="195" creationId="{1D1676F7-AFAD-4FA7-8E03-F35949026C2D}"/>
          </ac:spMkLst>
        </pc:spChg>
        <pc:spChg chg="add del mod">
          <ac:chgData name="Anders Jensen" userId="a771f456-a681-42b2-bf5c-a246167a6d5d" providerId="ADAL" clId="{ADAFF372-E1B0-436F-A54F-DE17AD0B407D}" dt="2021-06-16T12:18:02.448" v="2138" actId="478"/>
          <ac:spMkLst>
            <pc:docMk/>
            <pc:sldMk cId="2588684228" sldId="259"/>
            <ac:spMk id="196" creationId="{BD11F0F5-7A4A-4EAF-836D-4BBC254DFA69}"/>
          </ac:spMkLst>
        </pc:spChg>
        <pc:spChg chg="add del mod">
          <ac:chgData name="Anders Jensen" userId="a771f456-a681-42b2-bf5c-a246167a6d5d" providerId="ADAL" clId="{ADAFF372-E1B0-436F-A54F-DE17AD0B407D}" dt="2021-06-16T12:18:02.448" v="2138" actId="478"/>
          <ac:spMkLst>
            <pc:docMk/>
            <pc:sldMk cId="2588684228" sldId="259"/>
            <ac:spMk id="197" creationId="{075CF0DC-502D-4C5B-8F1F-52B737DCB98A}"/>
          </ac:spMkLst>
        </pc:spChg>
        <pc:spChg chg="add del mod">
          <ac:chgData name="Anders Jensen" userId="a771f456-a681-42b2-bf5c-a246167a6d5d" providerId="ADAL" clId="{ADAFF372-E1B0-436F-A54F-DE17AD0B407D}" dt="2021-06-16T12:18:02.448" v="2138" actId="478"/>
          <ac:spMkLst>
            <pc:docMk/>
            <pc:sldMk cId="2588684228" sldId="259"/>
            <ac:spMk id="198" creationId="{C9205590-B498-46EC-9399-F20FB5A5F444}"/>
          </ac:spMkLst>
        </pc:spChg>
        <pc:spChg chg="add del mod">
          <ac:chgData name="Anders Jensen" userId="a771f456-a681-42b2-bf5c-a246167a6d5d" providerId="ADAL" clId="{ADAFF372-E1B0-436F-A54F-DE17AD0B407D}" dt="2021-06-16T12:18:02.448" v="2138" actId="478"/>
          <ac:spMkLst>
            <pc:docMk/>
            <pc:sldMk cId="2588684228" sldId="259"/>
            <ac:spMk id="199" creationId="{D3856533-EF2B-440F-A8D6-FA6FC48E51E4}"/>
          </ac:spMkLst>
        </pc:spChg>
        <pc:spChg chg="add del mod">
          <ac:chgData name="Anders Jensen" userId="a771f456-a681-42b2-bf5c-a246167a6d5d" providerId="ADAL" clId="{ADAFF372-E1B0-436F-A54F-DE17AD0B407D}" dt="2021-06-16T11:32:48.671" v="1788" actId="478"/>
          <ac:spMkLst>
            <pc:docMk/>
            <pc:sldMk cId="2588684228" sldId="259"/>
            <ac:spMk id="200" creationId="{667B1788-E1A9-41E6-B53F-F7FB53C86E2B}"/>
          </ac:spMkLst>
        </pc:spChg>
        <pc:spChg chg="add del mod ord">
          <ac:chgData name="Anders Jensen" userId="a771f456-a681-42b2-bf5c-a246167a6d5d" providerId="ADAL" clId="{ADAFF372-E1B0-436F-A54F-DE17AD0B407D}" dt="2021-06-16T12:17:23.624" v="2112" actId="478"/>
          <ac:spMkLst>
            <pc:docMk/>
            <pc:sldMk cId="2588684228" sldId="259"/>
            <ac:spMk id="201" creationId="{5DB58E16-7C7F-439A-852B-84137B5AA250}"/>
          </ac:spMkLst>
        </pc:spChg>
        <pc:spChg chg="add del mod">
          <ac:chgData name="Anders Jensen" userId="a771f456-a681-42b2-bf5c-a246167a6d5d" providerId="ADAL" clId="{ADAFF372-E1B0-436F-A54F-DE17AD0B407D}" dt="2021-06-16T11:42:16.644" v="2016" actId="478"/>
          <ac:spMkLst>
            <pc:docMk/>
            <pc:sldMk cId="2588684228" sldId="259"/>
            <ac:spMk id="203" creationId="{23889FB5-B3EE-47CF-A081-82F4BB598578}"/>
          </ac:spMkLst>
        </pc:spChg>
        <pc:spChg chg="add mod ord">
          <ac:chgData name="Anders Jensen" userId="a771f456-a681-42b2-bf5c-a246167a6d5d" providerId="ADAL" clId="{ADAFF372-E1B0-436F-A54F-DE17AD0B407D}" dt="2021-06-16T12:18:55.374" v="2145" actId="167"/>
          <ac:spMkLst>
            <pc:docMk/>
            <pc:sldMk cId="2588684228" sldId="259"/>
            <ac:spMk id="207" creationId="{FC11BAAF-E280-4A13-8AA0-95C0AD5C7203}"/>
          </ac:spMkLst>
        </pc:spChg>
        <pc:grpChg chg="add mod">
          <ac:chgData name="Anders Jensen" userId="a771f456-a681-42b2-bf5c-a246167a6d5d" providerId="ADAL" clId="{ADAFF372-E1B0-436F-A54F-DE17AD0B407D}" dt="2021-06-16T12:20:01.580" v="2164" actId="164"/>
          <ac:grpSpMkLst>
            <pc:docMk/>
            <pc:sldMk cId="2588684228" sldId="259"/>
            <ac:grpSpMk id="206" creationId="{F24E3742-6841-47FC-A470-DE29255EF890}"/>
          </ac:grpSpMkLst>
        </pc:grpChg>
        <pc:grpChg chg="add del mod">
          <ac:chgData name="Anders Jensen" userId="a771f456-a681-42b2-bf5c-a246167a6d5d" providerId="ADAL" clId="{ADAFF372-E1B0-436F-A54F-DE17AD0B407D}" dt="2021-06-16T12:27:21.954" v="2179" actId="688"/>
          <ac:grpSpMkLst>
            <pc:docMk/>
            <pc:sldMk cId="2588684228" sldId="259"/>
            <ac:grpSpMk id="208" creationId="{6C7D9277-3FB8-4A1E-93D3-E3F817DEB3D5}"/>
          </ac:grpSpMkLst>
        </pc:grpChg>
        <pc:graphicFrameChg chg="del mod">
          <ac:chgData name="Anders Jensen" userId="a771f456-a681-42b2-bf5c-a246167a6d5d" providerId="ADAL" clId="{ADAFF372-E1B0-436F-A54F-DE17AD0B407D}" dt="2021-06-16T11:24:16.605" v="1590" actId="478"/>
          <ac:graphicFrameMkLst>
            <pc:docMk/>
            <pc:sldMk cId="2588684228" sldId="259"/>
            <ac:graphicFrameMk id="14" creationId="{CE97314E-CAA7-4830-A0FF-6968F096196C}"/>
          </ac:graphicFrameMkLst>
        </pc:graphicFrameChg>
        <pc:graphicFrameChg chg="add del mod">
          <ac:chgData name="Anders Jensen" userId="a771f456-a681-42b2-bf5c-a246167a6d5d" providerId="ADAL" clId="{ADAFF372-E1B0-436F-A54F-DE17AD0B407D}" dt="2021-06-16T09:49:56.608" v="408"/>
          <ac:graphicFrameMkLst>
            <pc:docMk/>
            <pc:sldMk cId="2588684228" sldId="259"/>
            <ac:graphicFrameMk id="16" creationId="{F19203E8-DFA5-4F87-BC95-B93689B2C746}"/>
          </ac:graphicFrameMkLst>
        </pc:graphicFrameChg>
        <pc:graphicFrameChg chg="add del mod">
          <ac:chgData name="Anders Jensen" userId="a771f456-a681-42b2-bf5c-a246167a6d5d" providerId="ADAL" clId="{ADAFF372-E1B0-436F-A54F-DE17AD0B407D}" dt="2021-06-16T10:41:49.207" v="1055"/>
          <ac:graphicFrameMkLst>
            <pc:docMk/>
            <pc:sldMk cId="2588684228" sldId="259"/>
            <ac:graphicFrameMk id="111" creationId="{BE0FE63A-C339-4149-808A-F27D7BCCF594}"/>
          </ac:graphicFrameMkLst>
        </pc:graphicFrameChg>
        <pc:graphicFrameChg chg="add del mod">
          <ac:chgData name="Anders Jensen" userId="a771f456-a681-42b2-bf5c-a246167a6d5d" providerId="ADAL" clId="{ADAFF372-E1B0-436F-A54F-DE17AD0B407D}" dt="2021-06-16T11:42:18.531" v="2018" actId="478"/>
          <ac:graphicFrameMkLst>
            <pc:docMk/>
            <pc:sldMk cId="2588684228" sldId="259"/>
            <ac:graphicFrameMk id="202" creationId="{60D3BFD3-7653-465E-AF1F-312AA8412064}"/>
          </ac:graphicFrameMkLst>
        </pc:graphicFrameChg>
        <pc:picChg chg="del mod">
          <ac:chgData name="Anders Jensen" userId="a771f456-a681-42b2-bf5c-a246167a6d5d" providerId="ADAL" clId="{ADAFF372-E1B0-436F-A54F-DE17AD0B407D}" dt="2021-06-16T09:47:23.614" v="376" actId="478"/>
          <ac:picMkLst>
            <pc:docMk/>
            <pc:sldMk cId="2588684228" sldId="259"/>
            <ac:picMk id="7" creationId="{D70FC619-5D01-4B6D-9AE2-56E4B3C6F328}"/>
          </ac:picMkLst>
        </pc:picChg>
        <pc:picChg chg="del">
          <ac:chgData name="Anders Jensen" userId="a771f456-a681-42b2-bf5c-a246167a6d5d" providerId="ADAL" clId="{ADAFF372-E1B0-436F-A54F-DE17AD0B407D}" dt="2021-06-16T09:47:21.593" v="371" actId="478"/>
          <ac:picMkLst>
            <pc:docMk/>
            <pc:sldMk cId="2588684228" sldId="259"/>
            <ac:picMk id="8" creationId="{094B4DD8-D3C0-4BC2-80FB-11AB837AB042}"/>
          </ac:picMkLst>
        </pc:picChg>
        <pc:picChg chg="del">
          <ac:chgData name="Anders Jensen" userId="a771f456-a681-42b2-bf5c-a246167a6d5d" providerId="ADAL" clId="{ADAFF372-E1B0-436F-A54F-DE17AD0B407D}" dt="2021-06-16T09:47:22.831" v="374" actId="478"/>
          <ac:picMkLst>
            <pc:docMk/>
            <pc:sldMk cId="2588684228" sldId="259"/>
            <ac:picMk id="9" creationId="{45A19731-B675-4464-9E29-08350C73651A}"/>
          </ac:picMkLst>
        </pc:picChg>
        <pc:picChg chg="del mod">
          <ac:chgData name="Anders Jensen" userId="a771f456-a681-42b2-bf5c-a246167a6d5d" providerId="ADAL" clId="{ADAFF372-E1B0-436F-A54F-DE17AD0B407D}" dt="2021-06-16T09:47:22.303" v="373" actId="478"/>
          <ac:picMkLst>
            <pc:docMk/>
            <pc:sldMk cId="2588684228" sldId="259"/>
            <ac:picMk id="10" creationId="{6C3A02A2-F83D-4BC2-951D-374521963BCF}"/>
          </ac:picMkLst>
        </pc:picChg>
        <pc:picChg chg="add del mod">
          <ac:chgData name="Anders Jensen" userId="a771f456-a681-42b2-bf5c-a246167a6d5d" providerId="ADAL" clId="{ADAFF372-E1B0-436F-A54F-DE17AD0B407D}" dt="2021-06-16T11:15:21.353" v="1482" actId="478"/>
          <ac:picMkLst>
            <pc:docMk/>
            <pc:sldMk cId="2588684228" sldId="259"/>
            <ac:picMk id="97" creationId="{7EE11D04-81CF-450E-87AC-F554C36C25DB}"/>
          </ac:picMkLst>
        </pc:picChg>
        <pc:picChg chg="add del mod">
          <ac:chgData name="Anders Jensen" userId="a771f456-a681-42b2-bf5c-a246167a6d5d" providerId="ADAL" clId="{ADAFF372-E1B0-436F-A54F-DE17AD0B407D}" dt="2021-06-16T12:18:09.878" v="2140" actId="478"/>
          <ac:picMkLst>
            <pc:docMk/>
            <pc:sldMk cId="2588684228" sldId="259"/>
            <ac:picMk id="189" creationId="{2AD09FF8-F2C5-4F21-881A-26412AA18735}"/>
          </ac:picMkLst>
        </pc:picChg>
        <pc:picChg chg="add del mod">
          <ac:chgData name="Anders Jensen" userId="a771f456-a681-42b2-bf5c-a246167a6d5d" providerId="ADAL" clId="{ADAFF372-E1B0-436F-A54F-DE17AD0B407D}" dt="2021-06-16T11:44:57.979" v="2041" actId="478"/>
          <ac:picMkLst>
            <pc:docMk/>
            <pc:sldMk cId="2588684228" sldId="259"/>
            <ac:picMk id="205" creationId="{0A2A8BD7-2836-45C4-BDF9-EDBE39273480}"/>
          </ac:picMkLst>
        </pc:picChg>
        <pc:cxnChg chg="add mod">
          <ac:chgData name="Anders Jensen" userId="a771f456-a681-42b2-bf5c-a246167a6d5d" providerId="ADAL" clId="{ADAFF372-E1B0-436F-A54F-DE17AD0B407D}" dt="2021-06-16T12:27:18.089" v="2176" actId="478"/>
          <ac:cxnSpMkLst>
            <pc:docMk/>
            <pc:sldMk cId="2588684228" sldId="259"/>
            <ac:cxnSpMk id="12" creationId="{4DE46BE3-ED00-422B-BCA3-0BB64B48E151}"/>
          </ac:cxnSpMkLst>
        </pc:cxnChg>
        <pc:cxnChg chg="del">
          <ac:chgData name="Anders Jensen" userId="a771f456-a681-42b2-bf5c-a246167a6d5d" providerId="ADAL" clId="{ADAFF372-E1B0-436F-A54F-DE17AD0B407D}" dt="2021-06-16T09:19:58.935" v="4" actId="478"/>
          <ac:cxnSpMkLst>
            <pc:docMk/>
            <pc:sldMk cId="2588684228" sldId="259"/>
            <ac:cxnSpMk id="19" creationId="{0C2E108D-B3FD-4BBE-92A2-5158375D6B98}"/>
          </ac:cxnSpMkLst>
        </pc:cxnChg>
        <pc:cxnChg chg="del">
          <ac:chgData name="Anders Jensen" userId="a771f456-a681-42b2-bf5c-a246167a6d5d" providerId="ADAL" clId="{ADAFF372-E1B0-436F-A54F-DE17AD0B407D}" dt="2021-06-16T09:19:50.501" v="2" actId="478"/>
          <ac:cxnSpMkLst>
            <pc:docMk/>
            <pc:sldMk cId="2588684228" sldId="259"/>
            <ac:cxnSpMk id="22" creationId="{943DD7E0-125C-4701-B455-1038D0FB64DE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33" creationId="{EA46C7C5-2C41-449A-9A5E-68BA22395591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34" creationId="{1E9323C9-2F20-4655-BA1A-305C89B5E11A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35" creationId="{D968AECC-E8F7-4A76-986B-C5B9AC75166F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36" creationId="{42735287-558B-4240-B21B-C16C5FC11673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37" creationId="{DCC822AD-6472-46B0-9CC3-C3131D0250C4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38" creationId="{3C359415-1394-4BE3-99CA-AA709EF6615A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40" creationId="{17003F66-46CD-42D2-B3FD-055450CD5DAC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41" creationId="{1DC24D12-12EB-4765-9646-E22469D21F7C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42" creationId="{F007C025-F9E8-4D97-9159-28A8B001D6E1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43" creationId="{5BBE8134-12D5-4AF6-AD77-C5E41A9B156C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44" creationId="{B633D1DC-C25E-41A6-A075-33096E2FD266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45" creationId="{2C4D21C0-BE07-4A65-8970-6EF5F953E372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46" creationId="{7A73021A-A8B6-41EF-92CF-47033A0E768A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47" creationId="{883B887E-D3A4-46BE-8553-EB339E0DD741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48" creationId="{16436A5D-82B0-47FA-AF8E-A371B2A136BD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49" creationId="{AA4694DA-89C0-4587-90B9-FF387649B1C8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50" creationId="{8030BFF4-5A61-4039-A5A7-6C2B0997C0AC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51" creationId="{38DBCAD9-4C50-4DF5-A272-9CC6D951417A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52" creationId="{F2E6FE5C-1916-4CA4-94A7-55AF2E6FBC91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53" creationId="{034BE38F-52EF-46B2-AADD-3E5649CEC911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100" creationId="{C50230FC-C17C-4F6D-A91D-7A50CF2C9F8A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101" creationId="{72079DA6-C0AD-4F6C-A42F-ECA9E15E3A90}"/>
          </ac:cxnSpMkLst>
        </pc:cxnChg>
        <pc:cxnChg chg="add mod">
          <ac:chgData name="Anders Jensen" userId="a771f456-a681-42b2-bf5c-a246167a6d5d" providerId="ADAL" clId="{ADAFF372-E1B0-436F-A54F-DE17AD0B407D}" dt="2021-06-16T12:18:22.828" v="2143" actId="164"/>
          <ac:cxnSpMkLst>
            <pc:docMk/>
            <pc:sldMk cId="2588684228" sldId="259"/>
            <ac:cxnSpMk id="102" creationId="{38493574-ADC6-4616-9A2C-F270FFA70310}"/>
          </ac:cxnSpMkLst>
        </pc:cxnChg>
        <pc:cxnChg chg="add mod">
          <ac:chgData name="Anders Jensen" userId="a771f456-a681-42b2-bf5c-a246167a6d5d" providerId="ADAL" clId="{ADAFF372-E1B0-436F-A54F-DE17AD0B407D}" dt="2021-06-16T12:20:01.580" v="2164" actId="164"/>
          <ac:cxnSpMkLst>
            <pc:docMk/>
            <pc:sldMk cId="2588684228" sldId="259"/>
            <ac:cxnSpMk id="104" creationId="{3C161E29-0004-4E57-8EA4-E1A296F68786}"/>
          </ac:cxnSpMkLst>
        </pc:cxnChg>
        <pc:cxnChg chg="add del mod">
          <ac:chgData name="Anders Jensen" userId="a771f456-a681-42b2-bf5c-a246167a6d5d" providerId="ADAL" clId="{ADAFF372-E1B0-436F-A54F-DE17AD0B407D}" dt="2021-06-16T12:17:04.990" v="2102" actId="478"/>
          <ac:cxnSpMkLst>
            <pc:docMk/>
            <pc:sldMk cId="2588684228" sldId="259"/>
            <ac:cxnSpMk id="122" creationId="{3F3B161F-DC73-42A4-A1AC-4BE27E6B611C}"/>
          </ac:cxnSpMkLst>
        </pc:cxnChg>
        <pc:cxnChg chg="add del mod">
          <ac:chgData name="Anders Jensen" userId="a771f456-a681-42b2-bf5c-a246167a6d5d" providerId="ADAL" clId="{ADAFF372-E1B0-436F-A54F-DE17AD0B407D}" dt="2021-06-16T12:17:09.663" v="2104" actId="478"/>
          <ac:cxnSpMkLst>
            <pc:docMk/>
            <pc:sldMk cId="2588684228" sldId="259"/>
            <ac:cxnSpMk id="124" creationId="{3D0E0E9D-A624-48DC-980D-012E9A643CD4}"/>
          </ac:cxnSpMkLst>
        </pc:cxnChg>
        <pc:cxnChg chg="add del mod">
          <ac:chgData name="Anders Jensen" userId="a771f456-a681-42b2-bf5c-a246167a6d5d" providerId="ADAL" clId="{ADAFF372-E1B0-436F-A54F-DE17AD0B407D}" dt="2021-06-16T12:17:10.453" v="2105" actId="478"/>
          <ac:cxnSpMkLst>
            <pc:docMk/>
            <pc:sldMk cId="2588684228" sldId="259"/>
            <ac:cxnSpMk id="127" creationId="{A506ABC8-A24A-42F9-8C9F-4200A2B06326}"/>
          </ac:cxnSpMkLst>
        </pc:cxnChg>
        <pc:cxnChg chg="add del mod">
          <ac:chgData name="Anders Jensen" userId="a771f456-a681-42b2-bf5c-a246167a6d5d" providerId="ADAL" clId="{ADAFF372-E1B0-436F-A54F-DE17AD0B407D}" dt="2021-06-16T12:17:13.326" v="2108" actId="478"/>
          <ac:cxnSpMkLst>
            <pc:docMk/>
            <pc:sldMk cId="2588684228" sldId="259"/>
            <ac:cxnSpMk id="131" creationId="{6F59D961-648C-4935-A66C-7FFCEC5C3194}"/>
          </ac:cxnSpMkLst>
        </pc:cxnChg>
        <pc:cxnChg chg="add del mod">
          <ac:chgData name="Anders Jensen" userId="a771f456-a681-42b2-bf5c-a246167a6d5d" providerId="ADAL" clId="{ADAFF372-E1B0-436F-A54F-DE17AD0B407D}" dt="2021-06-16T12:17:14.943" v="2109" actId="478"/>
          <ac:cxnSpMkLst>
            <pc:docMk/>
            <pc:sldMk cId="2588684228" sldId="259"/>
            <ac:cxnSpMk id="134" creationId="{A7CBD3E3-1083-4E26-A2C6-0D9A5A12E82E}"/>
          </ac:cxnSpMkLst>
        </pc:cxnChg>
        <pc:cxnChg chg="add del mod">
          <ac:chgData name="Anders Jensen" userId="a771f456-a681-42b2-bf5c-a246167a6d5d" providerId="ADAL" clId="{ADAFF372-E1B0-436F-A54F-DE17AD0B407D}" dt="2021-06-16T12:17:30.660" v="2118" actId="478"/>
          <ac:cxnSpMkLst>
            <pc:docMk/>
            <pc:sldMk cId="2588684228" sldId="259"/>
            <ac:cxnSpMk id="138" creationId="{0269416F-F0DB-4C1D-97C9-5103300C074F}"/>
          </ac:cxnSpMkLst>
        </pc:cxnChg>
        <pc:cxnChg chg="add del mod">
          <ac:chgData name="Anders Jensen" userId="a771f456-a681-42b2-bf5c-a246167a6d5d" providerId="ADAL" clId="{ADAFF372-E1B0-436F-A54F-DE17AD0B407D}" dt="2021-06-16T12:17:31.742" v="2119" actId="478"/>
          <ac:cxnSpMkLst>
            <pc:docMk/>
            <pc:sldMk cId="2588684228" sldId="259"/>
            <ac:cxnSpMk id="142" creationId="{40E7C895-3832-45F3-9B4F-7B6A77096F2C}"/>
          </ac:cxnSpMkLst>
        </pc:cxnChg>
        <pc:cxnChg chg="add del mod">
          <ac:chgData name="Anders Jensen" userId="a771f456-a681-42b2-bf5c-a246167a6d5d" providerId="ADAL" clId="{ADAFF372-E1B0-436F-A54F-DE17AD0B407D}" dt="2021-06-16T12:17:46.598" v="2130" actId="478"/>
          <ac:cxnSpMkLst>
            <pc:docMk/>
            <pc:sldMk cId="2588684228" sldId="259"/>
            <ac:cxnSpMk id="147" creationId="{6A60E9C4-FBF9-4470-A36E-B4E25D1FCC12}"/>
          </ac:cxnSpMkLst>
        </pc:cxnChg>
        <pc:cxnChg chg="add del mod">
          <ac:chgData name="Anders Jensen" userId="a771f456-a681-42b2-bf5c-a246167a6d5d" providerId="ADAL" clId="{ADAFF372-E1B0-436F-A54F-DE17AD0B407D}" dt="2021-06-16T12:17:45.654" v="2129" actId="478"/>
          <ac:cxnSpMkLst>
            <pc:docMk/>
            <pc:sldMk cId="2588684228" sldId="259"/>
            <ac:cxnSpMk id="150" creationId="{0A09359C-79EA-4A6C-9A40-F24B796C70ED}"/>
          </ac:cxnSpMkLst>
        </pc:cxnChg>
        <pc:cxnChg chg="add del mod">
          <ac:chgData name="Anders Jensen" userId="a771f456-a681-42b2-bf5c-a246167a6d5d" providerId="ADAL" clId="{ADAFF372-E1B0-436F-A54F-DE17AD0B407D}" dt="2021-06-16T12:17:42.727" v="2127" actId="478"/>
          <ac:cxnSpMkLst>
            <pc:docMk/>
            <pc:sldMk cId="2588684228" sldId="259"/>
            <ac:cxnSpMk id="158" creationId="{772CCEB7-AF09-4A96-B338-BEAFF6E5FCD3}"/>
          </ac:cxnSpMkLst>
        </pc:cxnChg>
        <pc:cxnChg chg="add del mod">
          <ac:chgData name="Anders Jensen" userId="a771f456-a681-42b2-bf5c-a246167a6d5d" providerId="ADAL" clId="{ADAFF372-E1B0-436F-A54F-DE17AD0B407D}" dt="2021-06-16T12:21:28.449" v="2165" actId="478"/>
          <ac:cxnSpMkLst>
            <pc:docMk/>
            <pc:sldMk cId="2588684228" sldId="259"/>
            <ac:cxnSpMk id="166" creationId="{557536FF-8E95-4787-9E92-F52065DCBCA4}"/>
          </ac:cxnSpMkLst>
        </pc:cxnChg>
        <pc:cxnChg chg="add del mod">
          <ac:chgData name="Anders Jensen" userId="a771f456-a681-42b2-bf5c-a246167a6d5d" providerId="ADAL" clId="{ADAFF372-E1B0-436F-A54F-DE17AD0B407D}" dt="2021-06-16T12:17:48.494" v="2131" actId="478"/>
          <ac:cxnSpMkLst>
            <pc:docMk/>
            <pc:sldMk cId="2588684228" sldId="259"/>
            <ac:cxnSpMk id="176" creationId="{699C4193-9EED-4BC4-9A16-E33CA2ACBF11}"/>
          </ac:cxnSpMkLst>
        </pc:cxnChg>
        <pc:cxnChg chg="add del mod">
          <ac:chgData name="Anders Jensen" userId="a771f456-a681-42b2-bf5c-a246167a6d5d" providerId="ADAL" clId="{ADAFF372-E1B0-436F-A54F-DE17AD0B407D}" dt="2021-06-16T12:17:49.767" v="2132" actId="478"/>
          <ac:cxnSpMkLst>
            <pc:docMk/>
            <pc:sldMk cId="2588684228" sldId="259"/>
            <ac:cxnSpMk id="179" creationId="{DD3F8453-9B81-4333-B5ED-49D3D42136F6}"/>
          </ac:cxnSpMkLst>
        </pc:cxnChg>
      </pc:sldChg>
    </pc:docChg>
  </pc:docChgLst>
  <pc:docChgLst>
    <pc:chgData name="Asbjørn Jensen" userId="32a3bff6-c464-410b-8b9c-4412aff6142a" providerId="ADAL" clId="{152EE430-192E-491B-9279-64339EAF736E}"/>
    <pc:docChg chg="undo custSel modSld sldOrd">
      <pc:chgData name="Asbjørn Jensen" userId="32a3bff6-c464-410b-8b9c-4412aff6142a" providerId="ADAL" clId="{152EE430-192E-491B-9279-64339EAF736E}" dt="2021-06-22T09:18:00.510" v="277" actId="1076"/>
      <pc:docMkLst>
        <pc:docMk/>
      </pc:docMkLst>
      <pc:sldChg chg="addSp delSp modSp mod ord">
        <pc:chgData name="Asbjørn Jensen" userId="32a3bff6-c464-410b-8b9c-4412aff6142a" providerId="ADAL" clId="{152EE430-192E-491B-9279-64339EAF736E}" dt="2021-06-22T09:17:09.372" v="271"/>
        <pc:sldMkLst>
          <pc:docMk/>
          <pc:sldMk cId="3697813045" sldId="257"/>
        </pc:sldMkLst>
        <pc:spChg chg="mod">
          <ac:chgData name="Asbjørn Jensen" userId="32a3bff6-c464-410b-8b9c-4412aff6142a" providerId="ADAL" clId="{152EE430-192E-491B-9279-64339EAF736E}" dt="2021-06-22T09:16:45.519" v="267" actId="1076"/>
          <ac:spMkLst>
            <pc:docMk/>
            <pc:sldMk cId="3697813045" sldId="257"/>
            <ac:spMk id="11" creationId="{ABDEFA27-4835-4357-95AA-771210650BC3}"/>
          </ac:spMkLst>
        </pc:spChg>
        <pc:spChg chg="mod">
          <ac:chgData name="Asbjørn Jensen" userId="32a3bff6-c464-410b-8b9c-4412aff6142a" providerId="ADAL" clId="{152EE430-192E-491B-9279-64339EAF736E}" dt="2021-06-22T09:04:01.034" v="168" actId="20577"/>
          <ac:spMkLst>
            <pc:docMk/>
            <pc:sldMk cId="3697813045" sldId="257"/>
            <ac:spMk id="15" creationId="{1D8571EC-49AE-4650-98FA-D25B132276AE}"/>
          </ac:spMkLst>
        </pc:spChg>
        <pc:spChg chg="mod">
          <ac:chgData name="Asbjørn Jensen" userId="32a3bff6-c464-410b-8b9c-4412aff6142a" providerId="ADAL" clId="{152EE430-192E-491B-9279-64339EAF736E}" dt="2021-06-22T09:03:19.792" v="163" actId="20577"/>
          <ac:spMkLst>
            <pc:docMk/>
            <pc:sldMk cId="3697813045" sldId="257"/>
            <ac:spMk id="16" creationId="{9B02961E-D54E-4323-B194-46FCB3012E0A}"/>
          </ac:spMkLst>
        </pc:spChg>
        <pc:spChg chg="mod">
          <ac:chgData name="Asbjørn Jensen" userId="32a3bff6-c464-410b-8b9c-4412aff6142a" providerId="ADAL" clId="{152EE430-192E-491B-9279-64339EAF736E}" dt="2021-06-22T09:04:44.409" v="206" actId="1076"/>
          <ac:spMkLst>
            <pc:docMk/>
            <pc:sldMk cId="3697813045" sldId="257"/>
            <ac:spMk id="17" creationId="{D890D84B-0587-4556-8EAB-90A56736C6C0}"/>
          </ac:spMkLst>
        </pc:spChg>
        <pc:spChg chg="del mod">
          <ac:chgData name="Asbjørn Jensen" userId="32a3bff6-c464-410b-8b9c-4412aff6142a" providerId="ADAL" clId="{152EE430-192E-491B-9279-64339EAF736E}" dt="2021-06-22T09:16:31.572" v="261" actId="21"/>
          <ac:spMkLst>
            <pc:docMk/>
            <pc:sldMk cId="3697813045" sldId="257"/>
            <ac:spMk id="18" creationId="{7549452B-5717-44E6-BA3E-785242EB5924}"/>
          </ac:spMkLst>
        </pc:spChg>
        <pc:spChg chg="add mod">
          <ac:chgData name="Asbjørn Jensen" userId="32a3bff6-c464-410b-8b9c-4412aff6142a" providerId="ADAL" clId="{152EE430-192E-491B-9279-64339EAF736E}" dt="2021-06-22T09:15:10.660" v="259" actId="20577"/>
          <ac:spMkLst>
            <pc:docMk/>
            <pc:sldMk cId="3697813045" sldId="257"/>
            <ac:spMk id="19" creationId="{3A25B7AE-B254-4898-B1F4-D8555AB0D03F}"/>
          </ac:spMkLst>
        </pc:spChg>
        <pc:spChg chg="add mod">
          <ac:chgData name="Asbjørn Jensen" userId="32a3bff6-c464-410b-8b9c-4412aff6142a" providerId="ADAL" clId="{152EE430-192E-491B-9279-64339EAF736E}" dt="2021-06-22T09:16:57.131" v="269" actId="1076"/>
          <ac:spMkLst>
            <pc:docMk/>
            <pc:sldMk cId="3697813045" sldId="257"/>
            <ac:spMk id="20" creationId="{9CC8A1F7-3697-4C44-9459-DDDA08F398A9}"/>
          </ac:spMkLst>
        </pc:spChg>
      </pc:sldChg>
      <pc:sldChg chg="addSp delSp modSp mod ord">
        <pc:chgData name="Asbjørn Jensen" userId="32a3bff6-c464-410b-8b9c-4412aff6142a" providerId="ADAL" clId="{152EE430-192E-491B-9279-64339EAF736E}" dt="2021-06-22T09:18:00.510" v="277" actId="1076"/>
        <pc:sldMkLst>
          <pc:docMk/>
          <pc:sldMk cId="2355297477" sldId="258"/>
        </pc:sldMkLst>
        <pc:spChg chg="mod">
          <ac:chgData name="Asbjørn Jensen" userId="32a3bff6-c464-410b-8b9c-4412aff6142a" providerId="ADAL" clId="{152EE430-192E-491B-9279-64339EAF736E}" dt="2021-06-22T09:18:00.510" v="277" actId="1076"/>
          <ac:spMkLst>
            <pc:docMk/>
            <pc:sldMk cId="2355297477" sldId="258"/>
            <ac:spMk id="18" creationId="{7549452B-5717-44E6-BA3E-785242EB5924}"/>
          </ac:spMkLst>
        </pc:spChg>
        <pc:spChg chg="add del mod">
          <ac:chgData name="Asbjørn Jensen" userId="32a3bff6-c464-410b-8b9c-4412aff6142a" providerId="ADAL" clId="{152EE430-192E-491B-9279-64339EAF736E}" dt="2021-06-22T09:16:35.681" v="263" actId="478"/>
          <ac:spMkLst>
            <pc:docMk/>
            <pc:sldMk cId="2355297477" sldId="258"/>
            <ac:spMk id="21" creationId="{A94A976A-FE58-4C22-962D-A33B3334A4A4}"/>
          </ac:spMkLst>
        </pc:spChg>
        <pc:spChg chg="add mod">
          <ac:chgData name="Asbjørn Jensen" userId="32a3bff6-c464-410b-8b9c-4412aff6142a" providerId="ADAL" clId="{152EE430-192E-491B-9279-64339EAF736E}" dt="2021-06-22T09:17:57.999" v="276" actId="1076"/>
          <ac:spMkLst>
            <pc:docMk/>
            <pc:sldMk cId="2355297477" sldId="258"/>
            <ac:spMk id="23" creationId="{565C5255-26CA-4EED-A7E4-C33F3F34C11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93B820-EE7A-4267-87EA-466D52021E3B}" type="doc">
      <dgm:prSet loTypeId="urn:microsoft.com/office/officeart/2005/8/layout/radial1" loCatId="cycle" qsTypeId="urn:microsoft.com/office/officeart/2005/8/quickstyle/3d5" qsCatId="3D" csTypeId="urn:microsoft.com/office/officeart/2005/8/colors/accent2_2" csCatId="accent2" phldr="1"/>
      <dgm:spPr>
        <a:scene3d>
          <a:camera prst="isometricOffAxis2Left" zoom="95000">
            <a:rot lat="476747" lon="1209132" rev="21494691"/>
          </a:camera>
          <a:lightRig rig="flat" dir="t"/>
        </a:scene3d>
      </dgm:spPr>
      <dgm:t>
        <a:bodyPr/>
        <a:lstStyle/>
        <a:p>
          <a:endParaRPr lang="da-DK"/>
        </a:p>
      </dgm:t>
    </dgm:pt>
    <dgm:pt modelId="{A310AA5D-0790-4749-A960-0B57526592FF}">
      <dgm:prSet phldrT="[Tekst]" custT="1"/>
      <dgm:spPr>
        <a:solidFill>
          <a:srgbClr val="EE897E"/>
        </a:solidFill>
        <a:ln>
          <a:solidFill>
            <a:srgbClr val="EE897E"/>
          </a:solidFill>
        </a:ln>
      </dgm:spPr>
      <dgm:t>
        <a:bodyPr lIns="0" tIns="0" rIns="0" bIns="0"/>
        <a:lstStyle/>
        <a:p>
          <a:r>
            <a:rPr lang="da-DK" sz="2000">
              <a:latin typeface="Gill Sans MT" panose="020B0502020104020203" pitchFamily="34" charset="0"/>
            </a:rPr>
            <a:t> +DELEN</a:t>
          </a:r>
        </a:p>
      </dgm:t>
    </dgm:pt>
    <dgm:pt modelId="{57E148AF-9BDF-40EE-A77E-BE193DB23BEA}" type="parTrans" cxnId="{35A3A801-9B50-459E-AAB4-442510A89E47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EA0DFF9E-998D-4B09-9225-DCF46343E717}" type="sibTrans" cxnId="{35A3A801-9B50-459E-AAB4-442510A89E47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EE9B3DCF-536E-4F20-8FCA-92BC1FAEBB54}">
      <dgm:prSet phldrT="[Tekst]" custT="1"/>
      <dgm:spPr>
        <a:solidFill>
          <a:srgbClr val="A6B3CA"/>
        </a:solidFill>
        <a:ln>
          <a:solidFill>
            <a:srgbClr val="EE897E"/>
          </a:solidFill>
        </a:ln>
      </dgm:spPr>
      <dgm:t>
        <a:bodyPr lIns="0" tIns="0" rIns="0" bIns="0"/>
        <a:lstStyle/>
        <a:p>
          <a:pPr>
            <a:buFont typeface="+mj-lt"/>
            <a:buAutoNum type="arabicParenR"/>
          </a:pPr>
          <a:r>
            <a:rPr lang="da-DK" sz="1600" b="0">
              <a:solidFill>
                <a:schemeClr val="lt1"/>
              </a:solidFill>
              <a:latin typeface="Gill Sans MT" panose="020B0502020104020203" pitchFamily="34" charset="0"/>
            </a:rPr>
            <a:t>INTRO TIL VALGFAG</a:t>
          </a:r>
        </a:p>
      </dgm:t>
    </dgm:pt>
    <dgm:pt modelId="{63DDC243-BB6F-4B31-9D71-C49D83FD8185}" type="parTrans" cxnId="{C4A70E72-DFC2-4BBE-83F0-243121DCCC92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1E644960-C895-410D-9E58-0AA47593AB66}" type="sibTrans" cxnId="{C4A70E72-DFC2-4BBE-83F0-243121DCCC92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B1027AF4-26D4-4E0C-AEEC-07A2F5C79FA2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da-DK" sz="1100" b="0">
              <a:solidFill>
                <a:schemeClr val="lt1"/>
              </a:solidFill>
              <a:latin typeface="Gill Sans MT" panose="020B0502020104020203" pitchFamily="34" charset="0"/>
            </a:rPr>
            <a:t>FORENINGSLIV OG FRIVILLIGHED</a:t>
          </a:r>
        </a:p>
      </dgm:t>
    </dgm:pt>
    <dgm:pt modelId="{A90C404E-F8EB-461E-8045-9628DA6EB858}" type="parTrans" cxnId="{256ACB4F-DDAA-48BB-A21C-2EA89F983AFF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1DB17688-927B-48C6-B4FA-606436E84342}" type="sibTrans" cxnId="{256ACB4F-DDAA-48BB-A21C-2EA89F983AFF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A099B2C6-1020-4BAD-8A68-2BC5ECEF7B6D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da-DK" sz="1200" b="0">
              <a:solidFill>
                <a:schemeClr val="lt1"/>
              </a:solidFill>
              <a:latin typeface="Gill Sans MT" panose="020B0502020104020203" pitchFamily="34" charset="0"/>
            </a:rPr>
            <a:t>MOTIVATION</a:t>
          </a:r>
        </a:p>
        <a:p>
          <a:pPr>
            <a:buFont typeface="+mj-lt"/>
            <a:buAutoNum type="arabicParenR"/>
          </a:pPr>
          <a:r>
            <a:rPr lang="da-DK" sz="1200" b="0">
              <a:solidFill>
                <a:schemeClr val="lt1"/>
              </a:solidFill>
              <a:latin typeface="Gill Sans MT" panose="020B0502020104020203" pitchFamily="34" charset="0"/>
            </a:rPr>
            <a:t>I PRAKSIS</a:t>
          </a:r>
        </a:p>
      </dgm:t>
    </dgm:pt>
    <dgm:pt modelId="{FDA6BA7D-D262-49C4-897D-03AE5B01CA76}" type="parTrans" cxnId="{CB9A50C8-9500-49BB-809B-9C2BB7484A6A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1D4FC2F4-A73E-4027-8CC7-4906DACA17F9}" type="sibTrans" cxnId="{CB9A50C8-9500-49BB-809B-9C2BB7484A6A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3642B3D2-C279-461B-A06C-5173616F4FBE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da-DK" sz="1200" b="0">
              <a:solidFill>
                <a:schemeClr val="lt1"/>
              </a:solidFill>
              <a:latin typeface="Gill Sans MT" panose="020B0502020104020203" pitchFamily="34" charset="0"/>
            </a:rPr>
            <a:t>DET GODE TEAM-SAMARBEJDE</a:t>
          </a:r>
        </a:p>
      </dgm:t>
    </dgm:pt>
    <dgm:pt modelId="{49EC22C6-8647-4342-8BFA-908C46F36289}" type="parTrans" cxnId="{AD700FB8-0B59-49BC-AACD-4C6CA331DA7A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C9D9F5ED-92E0-41C0-8F51-7CE7113BBF58}" type="sibTrans" cxnId="{AD700FB8-0B59-49BC-AACD-4C6CA331DA7A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81899BCA-3465-436C-9DA0-C963E7A5E1A9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 lIns="0" tIns="0" rIns="0" bIns="0"/>
        <a:lstStyle/>
        <a:p>
          <a:pPr>
            <a:buFont typeface="+mj-lt"/>
            <a:buAutoNum type="arabicParenR"/>
          </a:pPr>
          <a:r>
            <a:rPr lang="da-DK" sz="900" b="0">
              <a:solidFill>
                <a:schemeClr val="lt1"/>
              </a:solidFill>
              <a:latin typeface="Gill Sans MT" panose="020B0502020104020203" pitchFamily="34" charset="0"/>
            </a:rPr>
            <a:t>KOMMUNIKATION OG KONFLIKT-HÅNDTERING</a:t>
          </a:r>
        </a:p>
      </dgm:t>
    </dgm:pt>
    <dgm:pt modelId="{6E0CB89D-39CF-4BC8-BA34-E254FF219B37}" type="parTrans" cxnId="{1EF9B142-16AE-4847-BA3C-85967C7DEA51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9E271BA8-34C1-4EE7-A57A-57EC62D26DD4}" type="sibTrans" cxnId="{1EF9B142-16AE-4847-BA3C-85967C7DEA51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886A49B1-6109-4027-AA0D-B6FE6E0F3AA5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da-DK" sz="1600" b="0">
              <a:solidFill>
                <a:schemeClr val="lt1"/>
              </a:solidFill>
              <a:latin typeface="Gill Sans MT" panose="020B0502020104020203" pitchFamily="34" charset="0"/>
            </a:rPr>
            <a:t>MIG SOM UNG-TRÆNER</a:t>
          </a:r>
        </a:p>
      </dgm:t>
    </dgm:pt>
    <dgm:pt modelId="{526B99AC-54A7-474D-9E5D-623EB6C5AEEB}" type="parTrans" cxnId="{5DC0D1FD-99AD-409C-ACDF-34570B53EF40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96BE09DC-1B4E-4CED-9100-1A8B2C3F8366}" type="sibTrans" cxnId="{5DC0D1FD-99AD-409C-ACDF-34570B53EF40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2FBA7C1E-FC51-46ED-8621-88C973326C14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da-DK" sz="1200" b="0">
              <a:solidFill>
                <a:schemeClr val="lt1"/>
              </a:solidFill>
              <a:latin typeface="Gill Sans MT" panose="020B0502020104020203" pitchFamily="34" charset="0"/>
            </a:rPr>
            <a:t>AFSLUTNING</a:t>
          </a:r>
        </a:p>
        <a:p>
          <a:pPr>
            <a:buFont typeface="+mj-lt"/>
            <a:buAutoNum type="arabicParenR"/>
          </a:pPr>
          <a:r>
            <a:rPr lang="da-DK" sz="1200" b="0">
              <a:solidFill>
                <a:schemeClr val="lt1"/>
              </a:solidFill>
              <a:latin typeface="Gill Sans MT" panose="020B0502020104020203" pitchFamily="34" charset="0"/>
            </a:rPr>
            <a:t>AF FAG</a:t>
          </a:r>
        </a:p>
      </dgm:t>
    </dgm:pt>
    <dgm:pt modelId="{1EAACEB8-1808-4B33-A91F-77FFE83B0749}" type="parTrans" cxnId="{CEFCB4A7-F86E-452B-9AFA-DBD660097AA7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F332890E-76EC-40CB-86BA-7ACBEBE1F67E}" type="sibTrans" cxnId="{CEFCB4A7-F86E-452B-9AFA-DBD660097AA7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67866DFB-1E5C-4D03-80EB-5FBC3CC82456}" type="pres">
      <dgm:prSet presAssocID="{7093B820-EE7A-4267-87EA-466D52021E3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2BEA637-76F4-4127-B2D7-71BB44405F1B}" type="pres">
      <dgm:prSet presAssocID="{A310AA5D-0790-4749-A960-0B57526592FF}" presName="centerShape" presStyleLbl="node0" presStyleIdx="0" presStyleCnt="1" custScaleX="133100" custScaleY="133100"/>
      <dgm:spPr/>
    </dgm:pt>
    <dgm:pt modelId="{F1B9E529-AE1E-4696-9993-AF5DC86ACAC1}" type="pres">
      <dgm:prSet presAssocID="{63DDC243-BB6F-4B31-9D71-C49D83FD8185}" presName="Name9" presStyleLbl="parChTrans1D2" presStyleIdx="0" presStyleCnt="7"/>
      <dgm:spPr/>
    </dgm:pt>
    <dgm:pt modelId="{771CEA57-99A2-422F-8ED4-A9713C78EF2E}" type="pres">
      <dgm:prSet presAssocID="{63DDC243-BB6F-4B31-9D71-C49D83FD8185}" presName="connTx" presStyleLbl="parChTrans1D2" presStyleIdx="0" presStyleCnt="7"/>
      <dgm:spPr/>
    </dgm:pt>
    <dgm:pt modelId="{22E91950-E5DE-4B12-879D-4DD348563954}" type="pres">
      <dgm:prSet presAssocID="{EE9B3DCF-536E-4F20-8FCA-92BC1FAEBB54}" presName="node" presStyleLbl="node1" presStyleIdx="0" presStyleCnt="7" custScaleX="121000" custScaleY="121000">
        <dgm:presLayoutVars>
          <dgm:bulletEnabled val="1"/>
        </dgm:presLayoutVars>
      </dgm:prSet>
      <dgm:spPr/>
    </dgm:pt>
    <dgm:pt modelId="{034E6855-82F3-47EC-AFCC-009882DD6086}" type="pres">
      <dgm:prSet presAssocID="{A90C404E-F8EB-461E-8045-9628DA6EB858}" presName="Name9" presStyleLbl="parChTrans1D2" presStyleIdx="1" presStyleCnt="7"/>
      <dgm:spPr/>
    </dgm:pt>
    <dgm:pt modelId="{E586B85A-AEF5-49EF-AFFD-5433C7608569}" type="pres">
      <dgm:prSet presAssocID="{A90C404E-F8EB-461E-8045-9628DA6EB858}" presName="connTx" presStyleLbl="parChTrans1D2" presStyleIdx="1" presStyleCnt="7"/>
      <dgm:spPr/>
    </dgm:pt>
    <dgm:pt modelId="{3819296E-2C80-43C2-9EBC-742614D1FD38}" type="pres">
      <dgm:prSet presAssocID="{B1027AF4-26D4-4E0C-AEEC-07A2F5C79FA2}" presName="node" presStyleLbl="node1" presStyleIdx="1" presStyleCnt="7" custScaleX="121000" custScaleY="121000" custRadScaleRad="100268" custRadScaleInc="-6014">
        <dgm:presLayoutVars>
          <dgm:bulletEnabled val="1"/>
        </dgm:presLayoutVars>
      </dgm:prSet>
      <dgm:spPr/>
    </dgm:pt>
    <dgm:pt modelId="{28796ABC-9023-4230-A4FD-A427BA869760}" type="pres">
      <dgm:prSet presAssocID="{FDA6BA7D-D262-49C4-897D-03AE5B01CA76}" presName="Name9" presStyleLbl="parChTrans1D2" presStyleIdx="2" presStyleCnt="7"/>
      <dgm:spPr/>
    </dgm:pt>
    <dgm:pt modelId="{0A1A14A2-6537-4CE5-8172-227D25AC75E4}" type="pres">
      <dgm:prSet presAssocID="{FDA6BA7D-D262-49C4-897D-03AE5B01CA76}" presName="connTx" presStyleLbl="parChTrans1D2" presStyleIdx="2" presStyleCnt="7"/>
      <dgm:spPr/>
    </dgm:pt>
    <dgm:pt modelId="{B51ED232-57ED-4ADD-9EB2-09AE0B0788B2}" type="pres">
      <dgm:prSet presAssocID="{A099B2C6-1020-4BAD-8A68-2BC5ECEF7B6D}" presName="node" presStyleLbl="node1" presStyleIdx="2" presStyleCnt="7" custScaleX="121000" custScaleY="121000">
        <dgm:presLayoutVars>
          <dgm:bulletEnabled val="1"/>
        </dgm:presLayoutVars>
      </dgm:prSet>
      <dgm:spPr/>
    </dgm:pt>
    <dgm:pt modelId="{8A159771-FFC7-433A-A079-EEDC22C55165}" type="pres">
      <dgm:prSet presAssocID="{49EC22C6-8647-4342-8BFA-908C46F36289}" presName="Name9" presStyleLbl="parChTrans1D2" presStyleIdx="3" presStyleCnt="7"/>
      <dgm:spPr/>
    </dgm:pt>
    <dgm:pt modelId="{64E81DA0-3F8F-465E-ADAE-6F9DC1C38BFC}" type="pres">
      <dgm:prSet presAssocID="{49EC22C6-8647-4342-8BFA-908C46F36289}" presName="connTx" presStyleLbl="parChTrans1D2" presStyleIdx="3" presStyleCnt="7"/>
      <dgm:spPr/>
    </dgm:pt>
    <dgm:pt modelId="{1E00A72B-3201-4C31-AE65-F558D91EF9D4}" type="pres">
      <dgm:prSet presAssocID="{3642B3D2-C279-461B-A06C-5173616F4FBE}" presName="node" presStyleLbl="node1" presStyleIdx="3" presStyleCnt="7" custScaleX="121000" custScaleY="121000">
        <dgm:presLayoutVars>
          <dgm:bulletEnabled val="1"/>
        </dgm:presLayoutVars>
      </dgm:prSet>
      <dgm:spPr/>
    </dgm:pt>
    <dgm:pt modelId="{1483B2DD-5444-4272-8F5A-5E83170BB03B}" type="pres">
      <dgm:prSet presAssocID="{6E0CB89D-39CF-4BC8-BA34-E254FF219B37}" presName="Name9" presStyleLbl="parChTrans1D2" presStyleIdx="4" presStyleCnt="7"/>
      <dgm:spPr/>
    </dgm:pt>
    <dgm:pt modelId="{CB2584BD-6035-473F-99A8-885898E5F459}" type="pres">
      <dgm:prSet presAssocID="{6E0CB89D-39CF-4BC8-BA34-E254FF219B37}" presName="connTx" presStyleLbl="parChTrans1D2" presStyleIdx="4" presStyleCnt="7"/>
      <dgm:spPr/>
    </dgm:pt>
    <dgm:pt modelId="{D43CB0AE-DB52-4AC7-8060-1E95E3482F0F}" type="pres">
      <dgm:prSet presAssocID="{81899BCA-3465-436C-9DA0-C963E7A5E1A9}" presName="node" presStyleLbl="node1" presStyleIdx="4" presStyleCnt="7" custScaleX="121000" custScaleY="121000">
        <dgm:presLayoutVars>
          <dgm:bulletEnabled val="1"/>
        </dgm:presLayoutVars>
      </dgm:prSet>
      <dgm:spPr/>
    </dgm:pt>
    <dgm:pt modelId="{3910C19F-DED1-4D98-A79B-AE65B2BF36E4}" type="pres">
      <dgm:prSet presAssocID="{526B99AC-54A7-474D-9E5D-623EB6C5AEEB}" presName="Name9" presStyleLbl="parChTrans1D2" presStyleIdx="5" presStyleCnt="7"/>
      <dgm:spPr/>
    </dgm:pt>
    <dgm:pt modelId="{667A1168-3BC7-4DDE-A9AD-28764D685A9B}" type="pres">
      <dgm:prSet presAssocID="{526B99AC-54A7-474D-9E5D-623EB6C5AEEB}" presName="connTx" presStyleLbl="parChTrans1D2" presStyleIdx="5" presStyleCnt="7"/>
      <dgm:spPr/>
    </dgm:pt>
    <dgm:pt modelId="{4CF7D340-3830-4228-A0CF-AD085B8512AA}" type="pres">
      <dgm:prSet presAssocID="{886A49B1-6109-4027-AA0D-B6FE6E0F3AA5}" presName="node" presStyleLbl="node1" presStyleIdx="5" presStyleCnt="7" custScaleX="121000" custScaleY="121000">
        <dgm:presLayoutVars>
          <dgm:bulletEnabled val="1"/>
        </dgm:presLayoutVars>
      </dgm:prSet>
      <dgm:spPr/>
    </dgm:pt>
    <dgm:pt modelId="{4483009C-306E-431D-A482-5C6CD98D784C}" type="pres">
      <dgm:prSet presAssocID="{1EAACEB8-1808-4B33-A91F-77FFE83B0749}" presName="Name9" presStyleLbl="parChTrans1D2" presStyleIdx="6" presStyleCnt="7"/>
      <dgm:spPr/>
    </dgm:pt>
    <dgm:pt modelId="{22EAC06C-9FBB-4789-8201-FD14492BF101}" type="pres">
      <dgm:prSet presAssocID="{1EAACEB8-1808-4B33-A91F-77FFE83B0749}" presName="connTx" presStyleLbl="parChTrans1D2" presStyleIdx="6" presStyleCnt="7"/>
      <dgm:spPr/>
    </dgm:pt>
    <dgm:pt modelId="{2A266F1D-4C49-4423-A589-E7D35D5E3645}" type="pres">
      <dgm:prSet presAssocID="{2FBA7C1E-FC51-46ED-8621-88C973326C14}" presName="node" presStyleLbl="node1" presStyleIdx="6" presStyleCnt="7" custScaleX="121000" custScaleY="121000">
        <dgm:presLayoutVars>
          <dgm:bulletEnabled val="1"/>
        </dgm:presLayoutVars>
      </dgm:prSet>
      <dgm:spPr/>
    </dgm:pt>
  </dgm:ptLst>
  <dgm:cxnLst>
    <dgm:cxn modelId="{35A3A801-9B50-459E-AAB4-442510A89E47}" srcId="{7093B820-EE7A-4267-87EA-466D52021E3B}" destId="{A310AA5D-0790-4749-A960-0B57526592FF}" srcOrd="0" destOrd="0" parTransId="{57E148AF-9BDF-40EE-A77E-BE193DB23BEA}" sibTransId="{EA0DFF9E-998D-4B09-9225-DCF46343E717}"/>
    <dgm:cxn modelId="{D9D5C003-B683-409D-B814-BFD736447A99}" type="presOf" srcId="{1EAACEB8-1808-4B33-A91F-77FFE83B0749}" destId="{4483009C-306E-431D-A482-5C6CD98D784C}" srcOrd="0" destOrd="0" presId="urn:microsoft.com/office/officeart/2005/8/layout/radial1"/>
    <dgm:cxn modelId="{4BB94C0A-ECD2-42E1-BFCF-0641FBC7726C}" type="presOf" srcId="{49EC22C6-8647-4342-8BFA-908C46F36289}" destId="{8A159771-FFC7-433A-A079-EEDC22C55165}" srcOrd="0" destOrd="0" presId="urn:microsoft.com/office/officeart/2005/8/layout/radial1"/>
    <dgm:cxn modelId="{BBD99B19-BEB4-4AC7-A30C-5CC85F674AD6}" type="presOf" srcId="{81899BCA-3465-436C-9DA0-C963E7A5E1A9}" destId="{D43CB0AE-DB52-4AC7-8060-1E95E3482F0F}" srcOrd="0" destOrd="0" presId="urn:microsoft.com/office/officeart/2005/8/layout/radial1"/>
    <dgm:cxn modelId="{5D8BE11A-3616-49CC-B862-44820749EC0B}" type="presOf" srcId="{B1027AF4-26D4-4E0C-AEEC-07A2F5C79FA2}" destId="{3819296E-2C80-43C2-9EBC-742614D1FD38}" srcOrd="0" destOrd="0" presId="urn:microsoft.com/office/officeart/2005/8/layout/radial1"/>
    <dgm:cxn modelId="{0F625F38-6846-47C8-BB86-9087AE81BC52}" type="presOf" srcId="{1EAACEB8-1808-4B33-A91F-77FFE83B0749}" destId="{22EAC06C-9FBB-4789-8201-FD14492BF101}" srcOrd="1" destOrd="0" presId="urn:microsoft.com/office/officeart/2005/8/layout/radial1"/>
    <dgm:cxn modelId="{A887D33B-4682-43E2-9022-CF20E30607E9}" type="presOf" srcId="{6E0CB89D-39CF-4BC8-BA34-E254FF219B37}" destId="{1483B2DD-5444-4272-8F5A-5E83170BB03B}" srcOrd="0" destOrd="0" presId="urn:microsoft.com/office/officeart/2005/8/layout/radial1"/>
    <dgm:cxn modelId="{BCD51F5B-580C-4EC4-84D9-8B2C3C0F7E40}" type="presOf" srcId="{63DDC243-BB6F-4B31-9D71-C49D83FD8185}" destId="{771CEA57-99A2-422F-8ED4-A9713C78EF2E}" srcOrd="1" destOrd="0" presId="urn:microsoft.com/office/officeart/2005/8/layout/radial1"/>
    <dgm:cxn modelId="{6153D360-26A7-4F77-9714-F973FD01DF10}" type="presOf" srcId="{FDA6BA7D-D262-49C4-897D-03AE5B01CA76}" destId="{28796ABC-9023-4230-A4FD-A427BA869760}" srcOrd="0" destOrd="0" presId="urn:microsoft.com/office/officeart/2005/8/layout/radial1"/>
    <dgm:cxn modelId="{1EF9B142-16AE-4847-BA3C-85967C7DEA51}" srcId="{A310AA5D-0790-4749-A960-0B57526592FF}" destId="{81899BCA-3465-436C-9DA0-C963E7A5E1A9}" srcOrd="4" destOrd="0" parTransId="{6E0CB89D-39CF-4BC8-BA34-E254FF219B37}" sibTransId="{9E271BA8-34C1-4EE7-A57A-57EC62D26DD4}"/>
    <dgm:cxn modelId="{AE10CA64-60EC-4C34-BD25-B34B92F06387}" type="presOf" srcId="{EE9B3DCF-536E-4F20-8FCA-92BC1FAEBB54}" destId="{22E91950-E5DE-4B12-879D-4DD348563954}" srcOrd="0" destOrd="0" presId="urn:microsoft.com/office/officeart/2005/8/layout/radial1"/>
    <dgm:cxn modelId="{AC002B46-D7C2-4F52-8558-465EBE24EBAC}" type="presOf" srcId="{A90C404E-F8EB-461E-8045-9628DA6EB858}" destId="{E586B85A-AEF5-49EF-AFFD-5433C7608569}" srcOrd="1" destOrd="0" presId="urn:microsoft.com/office/officeart/2005/8/layout/radial1"/>
    <dgm:cxn modelId="{A9F05146-03E8-4C8B-86A3-372873A31D17}" type="presOf" srcId="{63DDC243-BB6F-4B31-9D71-C49D83FD8185}" destId="{F1B9E529-AE1E-4696-9993-AF5DC86ACAC1}" srcOrd="0" destOrd="0" presId="urn:microsoft.com/office/officeart/2005/8/layout/radial1"/>
    <dgm:cxn modelId="{256ACB4F-DDAA-48BB-A21C-2EA89F983AFF}" srcId="{A310AA5D-0790-4749-A960-0B57526592FF}" destId="{B1027AF4-26D4-4E0C-AEEC-07A2F5C79FA2}" srcOrd="1" destOrd="0" parTransId="{A90C404E-F8EB-461E-8045-9628DA6EB858}" sibTransId="{1DB17688-927B-48C6-B4FA-606436E84342}"/>
    <dgm:cxn modelId="{C4A70E72-DFC2-4BBE-83F0-243121DCCC92}" srcId="{A310AA5D-0790-4749-A960-0B57526592FF}" destId="{EE9B3DCF-536E-4F20-8FCA-92BC1FAEBB54}" srcOrd="0" destOrd="0" parTransId="{63DDC243-BB6F-4B31-9D71-C49D83FD8185}" sibTransId="{1E644960-C895-410D-9E58-0AA47593AB66}"/>
    <dgm:cxn modelId="{69485B75-87E9-4499-9515-E6AEA8725C2A}" type="presOf" srcId="{2FBA7C1E-FC51-46ED-8621-88C973326C14}" destId="{2A266F1D-4C49-4423-A589-E7D35D5E3645}" srcOrd="0" destOrd="0" presId="urn:microsoft.com/office/officeart/2005/8/layout/radial1"/>
    <dgm:cxn modelId="{F45D137C-8CD8-4C7F-8C04-25945A90BDFF}" type="presOf" srcId="{886A49B1-6109-4027-AA0D-B6FE6E0F3AA5}" destId="{4CF7D340-3830-4228-A0CF-AD085B8512AA}" srcOrd="0" destOrd="0" presId="urn:microsoft.com/office/officeart/2005/8/layout/radial1"/>
    <dgm:cxn modelId="{7091137D-1496-4659-8332-07CAB113D138}" type="presOf" srcId="{526B99AC-54A7-474D-9E5D-623EB6C5AEEB}" destId="{3910C19F-DED1-4D98-A79B-AE65B2BF36E4}" srcOrd="0" destOrd="0" presId="urn:microsoft.com/office/officeart/2005/8/layout/radial1"/>
    <dgm:cxn modelId="{264F1E98-4B92-4909-97F8-721B5AF9DFA0}" type="presOf" srcId="{A099B2C6-1020-4BAD-8A68-2BC5ECEF7B6D}" destId="{B51ED232-57ED-4ADD-9EB2-09AE0B0788B2}" srcOrd="0" destOrd="0" presId="urn:microsoft.com/office/officeart/2005/8/layout/radial1"/>
    <dgm:cxn modelId="{AA62A298-B873-4357-A958-45DDE27A3525}" type="presOf" srcId="{49EC22C6-8647-4342-8BFA-908C46F36289}" destId="{64E81DA0-3F8F-465E-ADAE-6F9DC1C38BFC}" srcOrd="1" destOrd="0" presId="urn:microsoft.com/office/officeart/2005/8/layout/radial1"/>
    <dgm:cxn modelId="{96821AA6-815B-4382-8198-F7FC55E3012B}" type="presOf" srcId="{526B99AC-54A7-474D-9E5D-623EB6C5AEEB}" destId="{667A1168-3BC7-4DDE-A9AD-28764D685A9B}" srcOrd="1" destOrd="0" presId="urn:microsoft.com/office/officeart/2005/8/layout/radial1"/>
    <dgm:cxn modelId="{CEFCB4A7-F86E-452B-9AFA-DBD660097AA7}" srcId="{A310AA5D-0790-4749-A960-0B57526592FF}" destId="{2FBA7C1E-FC51-46ED-8621-88C973326C14}" srcOrd="6" destOrd="0" parTransId="{1EAACEB8-1808-4B33-A91F-77FFE83B0749}" sibTransId="{F332890E-76EC-40CB-86BA-7ACBEBE1F67E}"/>
    <dgm:cxn modelId="{AD700FB8-0B59-49BC-AACD-4C6CA331DA7A}" srcId="{A310AA5D-0790-4749-A960-0B57526592FF}" destId="{3642B3D2-C279-461B-A06C-5173616F4FBE}" srcOrd="3" destOrd="0" parTransId="{49EC22C6-8647-4342-8BFA-908C46F36289}" sibTransId="{C9D9F5ED-92E0-41C0-8F51-7CE7113BBF58}"/>
    <dgm:cxn modelId="{4749FBBE-D59E-4485-8020-2BFA4C6D6F23}" type="presOf" srcId="{3642B3D2-C279-461B-A06C-5173616F4FBE}" destId="{1E00A72B-3201-4C31-AE65-F558D91EF9D4}" srcOrd="0" destOrd="0" presId="urn:microsoft.com/office/officeart/2005/8/layout/radial1"/>
    <dgm:cxn modelId="{374EEEC4-0985-4620-AE05-DBDB89D42E03}" type="presOf" srcId="{7093B820-EE7A-4267-87EA-466D52021E3B}" destId="{67866DFB-1E5C-4D03-80EB-5FBC3CC82456}" srcOrd="0" destOrd="0" presId="urn:microsoft.com/office/officeart/2005/8/layout/radial1"/>
    <dgm:cxn modelId="{CB9A50C8-9500-49BB-809B-9C2BB7484A6A}" srcId="{A310AA5D-0790-4749-A960-0B57526592FF}" destId="{A099B2C6-1020-4BAD-8A68-2BC5ECEF7B6D}" srcOrd="2" destOrd="0" parTransId="{FDA6BA7D-D262-49C4-897D-03AE5B01CA76}" sibTransId="{1D4FC2F4-A73E-4027-8CC7-4906DACA17F9}"/>
    <dgm:cxn modelId="{5531B8DD-4F14-4B40-9C20-F353F9907F1C}" type="presOf" srcId="{A90C404E-F8EB-461E-8045-9628DA6EB858}" destId="{034E6855-82F3-47EC-AFCC-009882DD6086}" srcOrd="0" destOrd="0" presId="urn:microsoft.com/office/officeart/2005/8/layout/radial1"/>
    <dgm:cxn modelId="{5DFCDFE1-65D5-49E4-A77C-119A2783C1C0}" type="presOf" srcId="{A310AA5D-0790-4749-A960-0B57526592FF}" destId="{E2BEA637-76F4-4127-B2D7-71BB44405F1B}" srcOrd="0" destOrd="0" presId="urn:microsoft.com/office/officeart/2005/8/layout/radial1"/>
    <dgm:cxn modelId="{A034E5E1-5412-4DD8-8022-322271F3CF3F}" type="presOf" srcId="{FDA6BA7D-D262-49C4-897D-03AE5B01CA76}" destId="{0A1A14A2-6537-4CE5-8172-227D25AC75E4}" srcOrd="1" destOrd="0" presId="urn:microsoft.com/office/officeart/2005/8/layout/radial1"/>
    <dgm:cxn modelId="{D64DA1F5-2137-4890-AE0F-EBF74E691ADE}" type="presOf" srcId="{6E0CB89D-39CF-4BC8-BA34-E254FF219B37}" destId="{CB2584BD-6035-473F-99A8-885898E5F459}" srcOrd="1" destOrd="0" presId="urn:microsoft.com/office/officeart/2005/8/layout/radial1"/>
    <dgm:cxn modelId="{5DC0D1FD-99AD-409C-ACDF-34570B53EF40}" srcId="{A310AA5D-0790-4749-A960-0B57526592FF}" destId="{886A49B1-6109-4027-AA0D-B6FE6E0F3AA5}" srcOrd="5" destOrd="0" parTransId="{526B99AC-54A7-474D-9E5D-623EB6C5AEEB}" sibTransId="{96BE09DC-1B4E-4CED-9100-1A8B2C3F8366}"/>
    <dgm:cxn modelId="{DFE12B75-C16F-4065-A90F-5CAD094A40AD}" type="presParOf" srcId="{67866DFB-1E5C-4D03-80EB-5FBC3CC82456}" destId="{E2BEA637-76F4-4127-B2D7-71BB44405F1B}" srcOrd="0" destOrd="0" presId="urn:microsoft.com/office/officeart/2005/8/layout/radial1"/>
    <dgm:cxn modelId="{73DD0A06-3C07-4353-8311-60564C87CD28}" type="presParOf" srcId="{67866DFB-1E5C-4D03-80EB-5FBC3CC82456}" destId="{F1B9E529-AE1E-4696-9993-AF5DC86ACAC1}" srcOrd="1" destOrd="0" presId="urn:microsoft.com/office/officeart/2005/8/layout/radial1"/>
    <dgm:cxn modelId="{1261C15A-08D2-4C35-9476-37D9F9594906}" type="presParOf" srcId="{F1B9E529-AE1E-4696-9993-AF5DC86ACAC1}" destId="{771CEA57-99A2-422F-8ED4-A9713C78EF2E}" srcOrd="0" destOrd="0" presId="urn:microsoft.com/office/officeart/2005/8/layout/radial1"/>
    <dgm:cxn modelId="{698497E4-294C-40FE-BBA0-0110789A01F2}" type="presParOf" srcId="{67866DFB-1E5C-4D03-80EB-5FBC3CC82456}" destId="{22E91950-E5DE-4B12-879D-4DD348563954}" srcOrd="2" destOrd="0" presId="urn:microsoft.com/office/officeart/2005/8/layout/radial1"/>
    <dgm:cxn modelId="{61DCE546-8C34-4AC2-B76C-5E80E9378E0E}" type="presParOf" srcId="{67866DFB-1E5C-4D03-80EB-5FBC3CC82456}" destId="{034E6855-82F3-47EC-AFCC-009882DD6086}" srcOrd="3" destOrd="0" presId="urn:microsoft.com/office/officeart/2005/8/layout/radial1"/>
    <dgm:cxn modelId="{9C24F4A6-F645-4A4A-A2D0-9A03DAA303DA}" type="presParOf" srcId="{034E6855-82F3-47EC-AFCC-009882DD6086}" destId="{E586B85A-AEF5-49EF-AFFD-5433C7608569}" srcOrd="0" destOrd="0" presId="urn:microsoft.com/office/officeart/2005/8/layout/radial1"/>
    <dgm:cxn modelId="{7C59F027-C788-43E3-A0E6-9731F865FAE0}" type="presParOf" srcId="{67866DFB-1E5C-4D03-80EB-5FBC3CC82456}" destId="{3819296E-2C80-43C2-9EBC-742614D1FD38}" srcOrd="4" destOrd="0" presId="urn:microsoft.com/office/officeart/2005/8/layout/radial1"/>
    <dgm:cxn modelId="{BBFED0B2-AD7B-47D9-AB0D-6682F09D62B5}" type="presParOf" srcId="{67866DFB-1E5C-4D03-80EB-5FBC3CC82456}" destId="{28796ABC-9023-4230-A4FD-A427BA869760}" srcOrd="5" destOrd="0" presId="urn:microsoft.com/office/officeart/2005/8/layout/radial1"/>
    <dgm:cxn modelId="{F2AEA2A1-A8B8-4C21-83EC-A17A5F8F3CBA}" type="presParOf" srcId="{28796ABC-9023-4230-A4FD-A427BA869760}" destId="{0A1A14A2-6537-4CE5-8172-227D25AC75E4}" srcOrd="0" destOrd="0" presId="urn:microsoft.com/office/officeart/2005/8/layout/radial1"/>
    <dgm:cxn modelId="{78DAABA0-235B-4B32-B016-EB228C6CC017}" type="presParOf" srcId="{67866DFB-1E5C-4D03-80EB-5FBC3CC82456}" destId="{B51ED232-57ED-4ADD-9EB2-09AE0B0788B2}" srcOrd="6" destOrd="0" presId="urn:microsoft.com/office/officeart/2005/8/layout/radial1"/>
    <dgm:cxn modelId="{BADC0DBF-D946-47F9-900D-B353D093C49E}" type="presParOf" srcId="{67866DFB-1E5C-4D03-80EB-5FBC3CC82456}" destId="{8A159771-FFC7-433A-A079-EEDC22C55165}" srcOrd="7" destOrd="0" presId="urn:microsoft.com/office/officeart/2005/8/layout/radial1"/>
    <dgm:cxn modelId="{8BD0ECA3-B939-40E7-9E04-51770EB74EEE}" type="presParOf" srcId="{8A159771-FFC7-433A-A079-EEDC22C55165}" destId="{64E81DA0-3F8F-465E-ADAE-6F9DC1C38BFC}" srcOrd="0" destOrd="0" presId="urn:microsoft.com/office/officeart/2005/8/layout/radial1"/>
    <dgm:cxn modelId="{FE485567-4E11-4BB6-8810-DE8A4DE499A7}" type="presParOf" srcId="{67866DFB-1E5C-4D03-80EB-5FBC3CC82456}" destId="{1E00A72B-3201-4C31-AE65-F558D91EF9D4}" srcOrd="8" destOrd="0" presId="urn:microsoft.com/office/officeart/2005/8/layout/radial1"/>
    <dgm:cxn modelId="{FBE8C443-871F-4D6A-8707-FA41D4E25D05}" type="presParOf" srcId="{67866DFB-1E5C-4D03-80EB-5FBC3CC82456}" destId="{1483B2DD-5444-4272-8F5A-5E83170BB03B}" srcOrd="9" destOrd="0" presId="urn:microsoft.com/office/officeart/2005/8/layout/radial1"/>
    <dgm:cxn modelId="{CD01F1F4-EA06-43D4-B40B-4237919A3265}" type="presParOf" srcId="{1483B2DD-5444-4272-8F5A-5E83170BB03B}" destId="{CB2584BD-6035-473F-99A8-885898E5F459}" srcOrd="0" destOrd="0" presId="urn:microsoft.com/office/officeart/2005/8/layout/radial1"/>
    <dgm:cxn modelId="{9C1F2435-6EFD-4DFB-B311-2A9C41C7B540}" type="presParOf" srcId="{67866DFB-1E5C-4D03-80EB-5FBC3CC82456}" destId="{D43CB0AE-DB52-4AC7-8060-1E95E3482F0F}" srcOrd="10" destOrd="0" presId="urn:microsoft.com/office/officeart/2005/8/layout/radial1"/>
    <dgm:cxn modelId="{FE955585-5C1A-4A0C-B095-96F96C436265}" type="presParOf" srcId="{67866DFB-1E5C-4D03-80EB-5FBC3CC82456}" destId="{3910C19F-DED1-4D98-A79B-AE65B2BF36E4}" srcOrd="11" destOrd="0" presId="urn:microsoft.com/office/officeart/2005/8/layout/radial1"/>
    <dgm:cxn modelId="{8A0999CD-080C-4B21-914A-9F9880576D8F}" type="presParOf" srcId="{3910C19F-DED1-4D98-A79B-AE65B2BF36E4}" destId="{667A1168-3BC7-4DDE-A9AD-28764D685A9B}" srcOrd="0" destOrd="0" presId="urn:microsoft.com/office/officeart/2005/8/layout/radial1"/>
    <dgm:cxn modelId="{7C4C3B2D-4BEA-4951-97DC-34606EF4C657}" type="presParOf" srcId="{67866DFB-1E5C-4D03-80EB-5FBC3CC82456}" destId="{4CF7D340-3830-4228-A0CF-AD085B8512AA}" srcOrd="12" destOrd="0" presId="urn:microsoft.com/office/officeart/2005/8/layout/radial1"/>
    <dgm:cxn modelId="{BE13B757-1BE3-4EF8-A6D5-BEBDB57EBCF9}" type="presParOf" srcId="{67866DFB-1E5C-4D03-80EB-5FBC3CC82456}" destId="{4483009C-306E-431D-A482-5C6CD98D784C}" srcOrd="13" destOrd="0" presId="urn:microsoft.com/office/officeart/2005/8/layout/radial1"/>
    <dgm:cxn modelId="{CEC55613-D6D1-4382-862E-5F5D5DD633DE}" type="presParOf" srcId="{4483009C-306E-431D-A482-5C6CD98D784C}" destId="{22EAC06C-9FBB-4789-8201-FD14492BF101}" srcOrd="0" destOrd="0" presId="urn:microsoft.com/office/officeart/2005/8/layout/radial1"/>
    <dgm:cxn modelId="{41F49F3D-D341-4D4F-B601-547E9A36A6D0}" type="presParOf" srcId="{67866DFB-1E5C-4D03-80EB-5FBC3CC82456}" destId="{2A266F1D-4C49-4423-A589-E7D35D5E3645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93B820-EE7A-4267-87EA-466D52021E3B}" type="doc">
      <dgm:prSet loTypeId="urn:microsoft.com/office/officeart/2005/8/layout/radial1" loCatId="cycle" qsTypeId="urn:microsoft.com/office/officeart/2005/8/quickstyle/3d5" qsCatId="3D" csTypeId="urn:microsoft.com/office/officeart/2005/8/colors/accent2_2" csCatId="accent2" phldr="1"/>
      <dgm:spPr>
        <a:scene3d>
          <a:camera prst="isometricOffAxis2Left" zoom="95000">
            <a:rot lat="166018" lon="919289" rev="21454480"/>
          </a:camera>
          <a:lightRig rig="flat" dir="t"/>
        </a:scene3d>
      </dgm:spPr>
      <dgm:t>
        <a:bodyPr/>
        <a:lstStyle/>
        <a:p>
          <a:endParaRPr lang="da-DK"/>
        </a:p>
      </dgm:t>
    </dgm:pt>
    <dgm:pt modelId="{A310AA5D-0790-4749-A960-0B57526592FF}">
      <dgm:prSet phldrT="[Tekst]" custT="1"/>
      <dgm:spPr>
        <a:solidFill>
          <a:srgbClr val="EE897E"/>
        </a:solidFill>
        <a:ln>
          <a:solidFill>
            <a:srgbClr val="EE897E"/>
          </a:solidFill>
        </a:ln>
      </dgm:spPr>
      <dgm:t>
        <a:bodyPr lIns="0" tIns="0" rIns="0" bIns="0"/>
        <a:lstStyle/>
        <a:p>
          <a:r>
            <a:rPr lang="da-DK" sz="1600">
              <a:latin typeface="Gill Sans MT" panose="020B0502020104020203" pitchFamily="34" charset="0"/>
            </a:rPr>
            <a:t> </a:t>
          </a:r>
        </a:p>
      </dgm:t>
    </dgm:pt>
    <dgm:pt modelId="{57E148AF-9BDF-40EE-A77E-BE193DB23BEA}" type="parTrans" cxnId="{35A3A801-9B50-459E-AAB4-442510A89E47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EA0DFF9E-998D-4B09-9225-DCF46343E717}" type="sibTrans" cxnId="{35A3A801-9B50-459E-AAB4-442510A89E47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EE9B3DCF-536E-4F20-8FCA-92BC1FAEBB54}">
      <dgm:prSet phldrT="[Tekst]" custT="1"/>
      <dgm:spPr>
        <a:solidFill>
          <a:srgbClr val="A6B3CA"/>
        </a:solidFill>
        <a:ln>
          <a:solidFill>
            <a:srgbClr val="EE897E"/>
          </a:solidFill>
        </a:ln>
        <a:sp3d extrusionH="381000" contourW="38100" prstMaterial="matte">
          <a:contourClr>
            <a:schemeClr val="lt1"/>
          </a:contourClr>
        </a:sp3d>
      </dgm:spPr>
      <dgm:t>
        <a:bodyPr lIns="0" tIns="0" rIns="0" bIns="0"/>
        <a:lstStyle/>
        <a:p>
          <a:pPr>
            <a:buFont typeface="+mj-lt"/>
            <a:buAutoNum type="arabicParenR"/>
          </a:pPr>
          <a:r>
            <a:rPr lang="da-DK" sz="1600" b="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gm:t>
    </dgm:pt>
    <dgm:pt modelId="{63DDC243-BB6F-4B31-9D71-C49D83FD8185}" type="parTrans" cxnId="{C4A70E72-DFC2-4BBE-83F0-243121DCCC92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1E644960-C895-410D-9E58-0AA47593AB66}" type="sibTrans" cxnId="{C4A70E72-DFC2-4BBE-83F0-243121DCCC92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B1027AF4-26D4-4E0C-AEEC-07A2F5C79FA2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da-DK" sz="1100" b="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gm:t>
    </dgm:pt>
    <dgm:pt modelId="{A90C404E-F8EB-461E-8045-9628DA6EB858}" type="parTrans" cxnId="{256ACB4F-DDAA-48BB-A21C-2EA89F983AFF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1DB17688-927B-48C6-B4FA-606436E84342}" type="sibTrans" cxnId="{256ACB4F-DDAA-48BB-A21C-2EA89F983AFF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A099B2C6-1020-4BAD-8A68-2BC5ECEF7B6D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da-DK" sz="1200" b="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gm:t>
    </dgm:pt>
    <dgm:pt modelId="{FDA6BA7D-D262-49C4-897D-03AE5B01CA76}" type="parTrans" cxnId="{CB9A50C8-9500-49BB-809B-9C2BB7484A6A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1D4FC2F4-A73E-4027-8CC7-4906DACA17F9}" type="sibTrans" cxnId="{CB9A50C8-9500-49BB-809B-9C2BB7484A6A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3642B3D2-C279-461B-A06C-5173616F4FBE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da-DK" sz="1200" b="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gm:t>
    </dgm:pt>
    <dgm:pt modelId="{49EC22C6-8647-4342-8BFA-908C46F36289}" type="parTrans" cxnId="{AD700FB8-0B59-49BC-AACD-4C6CA331DA7A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C9D9F5ED-92E0-41C0-8F51-7CE7113BBF58}" type="sibTrans" cxnId="{AD700FB8-0B59-49BC-AACD-4C6CA331DA7A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81899BCA-3465-436C-9DA0-C963E7A5E1A9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 lIns="0" tIns="0" rIns="0" bIns="0"/>
        <a:lstStyle/>
        <a:p>
          <a:pPr>
            <a:buFont typeface="+mj-lt"/>
            <a:buAutoNum type="arabicParenR"/>
          </a:pPr>
          <a:r>
            <a:rPr lang="da-DK" sz="900" b="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gm:t>
    </dgm:pt>
    <dgm:pt modelId="{6E0CB89D-39CF-4BC8-BA34-E254FF219B37}" type="parTrans" cxnId="{1EF9B142-16AE-4847-BA3C-85967C7DEA51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9E271BA8-34C1-4EE7-A57A-57EC62D26DD4}" type="sibTrans" cxnId="{1EF9B142-16AE-4847-BA3C-85967C7DEA51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886A49B1-6109-4027-AA0D-B6FE6E0F3AA5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da-DK" sz="1600" b="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gm:t>
    </dgm:pt>
    <dgm:pt modelId="{526B99AC-54A7-474D-9E5D-623EB6C5AEEB}" type="parTrans" cxnId="{5DC0D1FD-99AD-409C-ACDF-34570B53EF40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96BE09DC-1B4E-4CED-9100-1A8B2C3F8366}" type="sibTrans" cxnId="{5DC0D1FD-99AD-409C-ACDF-34570B53EF40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2FBA7C1E-FC51-46ED-8621-88C973326C14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da-DK" sz="1200" b="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gm:t>
    </dgm:pt>
    <dgm:pt modelId="{1EAACEB8-1808-4B33-A91F-77FFE83B0749}" type="parTrans" cxnId="{CEFCB4A7-F86E-452B-9AFA-DBD660097AA7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F332890E-76EC-40CB-86BA-7ACBEBE1F67E}" type="sibTrans" cxnId="{CEFCB4A7-F86E-452B-9AFA-DBD660097AA7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67866DFB-1E5C-4D03-80EB-5FBC3CC82456}" type="pres">
      <dgm:prSet presAssocID="{7093B820-EE7A-4267-87EA-466D52021E3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2BEA637-76F4-4127-B2D7-71BB44405F1B}" type="pres">
      <dgm:prSet presAssocID="{A310AA5D-0790-4749-A960-0B57526592FF}" presName="centerShape" presStyleLbl="node0" presStyleIdx="0" presStyleCnt="1" custScaleX="133100" custScaleY="133100"/>
      <dgm:spPr/>
    </dgm:pt>
    <dgm:pt modelId="{F1B9E529-AE1E-4696-9993-AF5DC86ACAC1}" type="pres">
      <dgm:prSet presAssocID="{63DDC243-BB6F-4B31-9D71-C49D83FD8185}" presName="Name9" presStyleLbl="parChTrans1D2" presStyleIdx="0" presStyleCnt="7"/>
      <dgm:spPr/>
    </dgm:pt>
    <dgm:pt modelId="{771CEA57-99A2-422F-8ED4-A9713C78EF2E}" type="pres">
      <dgm:prSet presAssocID="{63DDC243-BB6F-4B31-9D71-C49D83FD8185}" presName="connTx" presStyleLbl="parChTrans1D2" presStyleIdx="0" presStyleCnt="7"/>
      <dgm:spPr/>
    </dgm:pt>
    <dgm:pt modelId="{22E91950-E5DE-4B12-879D-4DD348563954}" type="pres">
      <dgm:prSet presAssocID="{EE9B3DCF-536E-4F20-8FCA-92BC1FAEBB54}" presName="node" presStyleLbl="node1" presStyleIdx="0" presStyleCnt="7" custScaleX="121000" custScaleY="121000">
        <dgm:presLayoutVars>
          <dgm:bulletEnabled val="1"/>
        </dgm:presLayoutVars>
      </dgm:prSet>
      <dgm:spPr/>
    </dgm:pt>
    <dgm:pt modelId="{034E6855-82F3-47EC-AFCC-009882DD6086}" type="pres">
      <dgm:prSet presAssocID="{A90C404E-F8EB-461E-8045-9628DA6EB858}" presName="Name9" presStyleLbl="parChTrans1D2" presStyleIdx="1" presStyleCnt="7"/>
      <dgm:spPr/>
    </dgm:pt>
    <dgm:pt modelId="{E586B85A-AEF5-49EF-AFFD-5433C7608569}" type="pres">
      <dgm:prSet presAssocID="{A90C404E-F8EB-461E-8045-9628DA6EB858}" presName="connTx" presStyleLbl="parChTrans1D2" presStyleIdx="1" presStyleCnt="7"/>
      <dgm:spPr/>
    </dgm:pt>
    <dgm:pt modelId="{3819296E-2C80-43C2-9EBC-742614D1FD38}" type="pres">
      <dgm:prSet presAssocID="{B1027AF4-26D4-4E0C-AEEC-07A2F5C79FA2}" presName="node" presStyleLbl="node1" presStyleIdx="1" presStyleCnt="7" custScaleX="121000" custScaleY="121000">
        <dgm:presLayoutVars>
          <dgm:bulletEnabled val="1"/>
        </dgm:presLayoutVars>
      </dgm:prSet>
      <dgm:spPr/>
    </dgm:pt>
    <dgm:pt modelId="{28796ABC-9023-4230-A4FD-A427BA869760}" type="pres">
      <dgm:prSet presAssocID="{FDA6BA7D-D262-49C4-897D-03AE5B01CA76}" presName="Name9" presStyleLbl="parChTrans1D2" presStyleIdx="2" presStyleCnt="7"/>
      <dgm:spPr/>
    </dgm:pt>
    <dgm:pt modelId="{0A1A14A2-6537-4CE5-8172-227D25AC75E4}" type="pres">
      <dgm:prSet presAssocID="{FDA6BA7D-D262-49C4-897D-03AE5B01CA76}" presName="connTx" presStyleLbl="parChTrans1D2" presStyleIdx="2" presStyleCnt="7"/>
      <dgm:spPr/>
    </dgm:pt>
    <dgm:pt modelId="{B51ED232-57ED-4ADD-9EB2-09AE0B0788B2}" type="pres">
      <dgm:prSet presAssocID="{A099B2C6-1020-4BAD-8A68-2BC5ECEF7B6D}" presName="node" presStyleLbl="node1" presStyleIdx="2" presStyleCnt="7" custScaleX="121000" custScaleY="121000">
        <dgm:presLayoutVars>
          <dgm:bulletEnabled val="1"/>
        </dgm:presLayoutVars>
      </dgm:prSet>
      <dgm:spPr/>
    </dgm:pt>
    <dgm:pt modelId="{8A159771-FFC7-433A-A079-EEDC22C55165}" type="pres">
      <dgm:prSet presAssocID="{49EC22C6-8647-4342-8BFA-908C46F36289}" presName="Name9" presStyleLbl="parChTrans1D2" presStyleIdx="3" presStyleCnt="7"/>
      <dgm:spPr/>
    </dgm:pt>
    <dgm:pt modelId="{64E81DA0-3F8F-465E-ADAE-6F9DC1C38BFC}" type="pres">
      <dgm:prSet presAssocID="{49EC22C6-8647-4342-8BFA-908C46F36289}" presName="connTx" presStyleLbl="parChTrans1D2" presStyleIdx="3" presStyleCnt="7"/>
      <dgm:spPr/>
    </dgm:pt>
    <dgm:pt modelId="{1E00A72B-3201-4C31-AE65-F558D91EF9D4}" type="pres">
      <dgm:prSet presAssocID="{3642B3D2-C279-461B-A06C-5173616F4FBE}" presName="node" presStyleLbl="node1" presStyleIdx="3" presStyleCnt="7" custScaleX="121000" custScaleY="121000">
        <dgm:presLayoutVars>
          <dgm:bulletEnabled val="1"/>
        </dgm:presLayoutVars>
      </dgm:prSet>
      <dgm:spPr/>
    </dgm:pt>
    <dgm:pt modelId="{1483B2DD-5444-4272-8F5A-5E83170BB03B}" type="pres">
      <dgm:prSet presAssocID="{6E0CB89D-39CF-4BC8-BA34-E254FF219B37}" presName="Name9" presStyleLbl="parChTrans1D2" presStyleIdx="4" presStyleCnt="7"/>
      <dgm:spPr/>
    </dgm:pt>
    <dgm:pt modelId="{CB2584BD-6035-473F-99A8-885898E5F459}" type="pres">
      <dgm:prSet presAssocID="{6E0CB89D-39CF-4BC8-BA34-E254FF219B37}" presName="connTx" presStyleLbl="parChTrans1D2" presStyleIdx="4" presStyleCnt="7"/>
      <dgm:spPr/>
    </dgm:pt>
    <dgm:pt modelId="{D43CB0AE-DB52-4AC7-8060-1E95E3482F0F}" type="pres">
      <dgm:prSet presAssocID="{81899BCA-3465-436C-9DA0-C963E7A5E1A9}" presName="node" presStyleLbl="node1" presStyleIdx="4" presStyleCnt="7" custScaleX="121000" custScaleY="121000">
        <dgm:presLayoutVars>
          <dgm:bulletEnabled val="1"/>
        </dgm:presLayoutVars>
      </dgm:prSet>
      <dgm:spPr/>
    </dgm:pt>
    <dgm:pt modelId="{3910C19F-DED1-4D98-A79B-AE65B2BF36E4}" type="pres">
      <dgm:prSet presAssocID="{526B99AC-54A7-474D-9E5D-623EB6C5AEEB}" presName="Name9" presStyleLbl="parChTrans1D2" presStyleIdx="5" presStyleCnt="7"/>
      <dgm:spPr/>
    </dgm:pt>
    <dgm:pt modelId="{667A1168-3BC7-4DDE-A9AD-28764D685A9B}" type="pres">
      <dgm:prSet presAssocID="{526B99AC-54A7-474D-9E5D-623EB6C5AEEB}" presName="connTx" presStyleLbl="parChTrans1D2" presStyleIdx="5" presStyleCnt="7"/>
      <dgm:spPr/>
    </dgm:pt>
    <dgm:pt modelId="{4CF7D340-3830-4228-A0CF-AD085B8512AA}" type="pres">
      <dgm:prSet presAssocID="{886A49B1-6109-4027-AA0D-B6FE6E0F3AA5}" presName="node" presStyleLbl="node1" presStyleIdx="5" presStyleCnt="7" custScaleX="121000" custScaleY="121000">
        <dgm:presLayoutVars>
          <dgm:bulletEnabled val="1"/>
        </dgm:presLayoutVars>
      </dgm:prSet>
      <dgm:spPr/>
    </dgm:pt>
    <dgm:pt modelId="{4483009C-306E-431D-A482-5C6CD98D784C}" type="pres">
      <dgm:prSet presAssocID="{1EAACEB8-1808-4B33-A91F-77FFE83B0749}" presName="Name9" presStyleLbl="parChTrans1D2" presStyleIdx="6" presStyleCnt="7"/>
      <dgm:spPr/>
    </dgm:pt>
    <dgm:pt modelId="{22EAC06C-9FBB-4789-8201-FD14492BF101}" type="pres">
      <dgm:prSet presAssocID="{1EAACEB8-1808-4B33-A91F-77FFE83B0749}" presName="connTx" presStyleLbl="parChTrans1D2" presStyleIdx="6" presStyleCnt="7"/>
      <dgm:spPr/>
    </dgm:pt>
    <dgm:pt modelId="{2A266F1D-4C49-4423-A589-E7D35D5E3645}" type="pres">
      <dgm:prSet presAssocID="{2FBA7C1E-FC51-46ED-8621-88C973326C14}" presName="node" presStyleLbl="node1" presStyleIdx="6" presStyleCnt="7" custScaleX="121000" custScaleY="121000">
        <dgm:presLayoutVars>
          <dgm:bulletEnabled val="1"/>
        </dgm:presLayoutVars>
      </dgm:prSet>
      <dgm:spPr/>
    </dgm:pt>
  </dgm:ptLst>
  <dgm:cxnLst>
    <dgm:cxn modelId="{35A3A801-9B50-459E-AAB4-442510A89E47}" srcId="{7093B820-EE7A-4267-87EA-466D52021E3B}" destId="{A310AA5D-0790-4749-A960-0B57526592FF}" srcOrd="0" destOrd="0" parTransId="{57E148AF-9BDF-40EE-A77E-BE193DB23BEA}" sibTransId="{EA0DFF9E-998D-4B09-9225-DCF46343E717}"/>
    <dgm:cxn modelId="{D9D5C003-B683-409D-B814-BFD736447A99}" type="presOf" srcId="{1EAACEB8-1808-4B33-A91F-77FFE83B0749}" destId="{4483009C-306E-431D-A482-5C6CD98D784C}" srcOrd="0" destOrd="0" presId="urn:microsoft.com/office/officeart/2005/8/layout/radial1"/>
    <dgm:cxn modelId="{4BB94C0A-ECD2-42E1-BFCF-0641FBC7726C}" type="presOf" srcId="{49EC22C6-8647-4342-8BFA-908C46F36289}" destId="{8A159771-FFC7-433A-A079-EEDC22C55165}" srcOrd="0" destOrd="0" presId="urn:microsoft.com/office/officeart/2005/8/layout/radial1"/>
    <dgm:cxn modelId="{BBD99B19-BEB4-4AC7-A30C-5CC85F674AD6}" type="presOf" srcId="{81899BCA-3465-436C-9DA0-C963E7A5E1A9}" destId="{D43CB0AE-DB52-4AC7-8060-1E95E3482F0F}" srcOrd="0" destOrd="0" presId="urn:microsoft.com/office/officeart/2005/8/layout/radial1"/>
    <dgm:cxn modelId="{5D8BE11A-3616-49CC-B862-44820749EC0B}" type="presOf" srcId="{B1027AF4-26D4-4E0C-AEEC-07A2F5C79FA2}" destId="{3819296E-2C80-43C2-9EBC-742614D1FD38}" srcOrd="0" destOrd="0" presId="urn:microsoft.com/office/officeart/2005/8/layout/radial1"/>
    <dgm:cxn modelId="{0F625F38-6846-47C8-BB86-9087AE81BC52}" type="presOf" srcId="{1EAACEB8-1808-4B33-A91F-77FFE83B0749}" destId="{22EAC06C-9FBB-4789-8201-FD14492BF101}" srcOrd="1" destOrd="0" presId="urn:microsoft.com/office/officeart/2005/8/layout/radial1"/>
    <dgm:cxn modelId="{A887D33B-4682-43E2-9022-CF20E30607E9}" type="presOf" srcId="{6E0CB89D-39CF-4BC8-BA34-E254FF219B37}" destId="{1483B2DD-5444-4272-8F5A-5E83170BB03B}" srcOrd="0" destOrd="0" presId="urn:microsoft.com/office/officeart/2005/8/layout/radial1"/>
    <dgm:cxn modelId="{BCD51F5B-580C-4EC4-84D9-8B2C3C0F7E40}" type="presOf" srcId="{63DDC243-BB6F-4B31-9D71-C49D83FD8185}" destId="{771CEA57-99A2-422F-8ED4-A9713C78EF2E}" srcOrd="1" destOrd="0" presId="urn:microsoft.com/office/officeart/2005/8/layout/radial1"/>
    <dgm:cxn modelId="{6153D360-26A7-4F77-9714-F973FD01DF10}" type="presOf" srcId="{FDA6BA7D-D262-49C4-897D-03AE5B01CA76}" destId="{28796ABC-9023-4230-A4FD-A427BA869760}" srcOrd="0" destOrd="0" presId="urn:microsoft.com/office/officeart/2005/8/layout/radial1"/>
    <dgm:cxn modelId="{1EF9B142-16AE-4847-BA3C-85967C7DEA51}" srcId="{A310AA5D-0790-4749-A960-0B57526592FF}" destId="{81899BCA-3465-436C-9DA0-C963E7A5E1A9}" srcOrd="4" destOrd="0" parTransId="{6E0CB89D-39CF-4BC8-BA34-E254FF219B37}" sibTransId="{9E271BA8-34C1-4EE7-A57A-57EC62D26DD4}"/>
    <dgm:cxn modelId="{AE10CA64-60EC-4C34-BD25-B34B92F06387}" type="presOf" srcId="{EE9B3DCF-536E-4F20-8FCA-92BC1FAEBB54}" destId="{22E91950-E5DE-4B12-879D-4DD348563954}" srcOrd="0" destOrd="0" presId="urn:microsoft.com/office/officeart/2005/8/layout/radial1"/>
    <dgm:cxn modelId="{AC002B46-D7C2-4F52-8558-465EBE24EBAC}" type="presOf" srcId="{A90C404E-F8EB-461E-8045-9628DA6EB858}" destId="{E586B85A-AEF5-49EF-AFFD-5433C7608569}" srcOrd="1" destOrd="0" presId="urn:microsoft.com/office/officeart/2005/8/layout/radial1"/>
    <dgm:cxn modelId="{A9F05146-03E8-4C8B-86A3-372873A31D17}" type="presOf" srcId="{63DDC243-BB6F-4B31-9D71-C49D83FD8185}" destId="{F1B9E529-AE1E-4696-9993-AF5DC86ACAC1}" srcOrd="0" destOrd="0" presId="urn:microsoft.com/office/officeart/2005/8/layout/radial1"/>
    <dgm:cxn modelId="{256ACB4F-DDAA-48BB-A21C-2EA89F983AFF}" srcId="{A310AA5D-0790-4749-A960-0B57526592FF}" destId="{B1027AF4-26D4-4E0C-AEEC-07A2F5C79FA2}" srcOrd="1" destOrd="0" parTransId="{A90C404E-F8EB-461E-8045-9628DA6EB858}" sibTransId="{1DB17688-927B-48C6-B4FA-606436E84342}"/>
    <dgm:cxn modelId="{C4A70E72-DFC2-4BBE-83F0-243121DCCC92}" srcId="{A310AA5D-0790-4749-A960-0B57526592FF}" destId="{EE9B3DCF-536E-4F20-8FCA-92BC1FAEBB54}" srcOrd="0" destOrd="0" parTransId="{63DDC243-BB6F-4B31-9D71-C49D83FD8185}" sibTransId="{1E644960-C895-410D-9E58-0AA47593AB66}"/>
    <dgm:cxn modelId="{69485B75-87E9-4499-9515-E6AEA8725C2A}" type="presOf" srcId="{2FBA7C1E-FC51-46ED-8621-88C973326C14}" destId="{2A266F1D-4C49-4423-A589-E7D35D5E3645}" srcOrd="0" destOrd="0" presId="urn:microsoft.com/office/officeart/2005/8/layout/radial1"/>
    <dgm:cxn modelId="{F45D137C-8CD8-4C7F-8C04-25945A90BDFF}" type="presOf" srcId="{886A49B1-6109-4027-AA0D-B6FE6E0F3AA5}" destId="{4CF7D340-3830-4228-A0CF-AD085B8512AA}" srcOrd="0" destOrd="0" presId="urn:microsoft.com/office/officeart/2005/8/layout/radial1"/>
    <dgm:cxn modelId="{7091137D-1496-4659-8332-07CAB113D138}" type="presOf" srcId="{526B99AC-54A7-474D-9E5D-623EB6C5AEEB}" destId="{3910C19F-DED1-4D98-A79B-AE65B2BF36E4}" srcOrd="0" destOrd="0" presId="urn:microsoft.com/office/officeart/2005/8/layout/radial1"/>
    <dgm:cxn modelId="{264F1E98-4B92-4909-97F8-721B5AF9DFA0}" type="presOf" srcId="{A099B2C6-1020-4BAD-8A68-2BC5ECEF7B6D}" destId="{B51ED232-57ED-4ADD-9EB2-09AE0B0788B2}" srcOrd="0" destOrd="0" presId="urn:microsoft.com/office/officeart/2005/8/layout/radial1"/>
    <dgm:cxn modelId="{AA62A298-B873-4357-A958-45DDE27A3525}" type="presOf" srcId="{49EC22C6-8647-4342-8BFA-908C46F36289}" destId="{64E81DA0-3F8F-465E-ADAE-6F9DC1C38BFC}" srcOrd="1" destOrd="0" presId="urn:microsoft.com/office/officeart/2005/8/layout/radial1"/>
    <dgm:cxn modelId="{96821AA6-815B-4382-8198-F7FC55E3012B}" type="presOf" srcId="{526B99AC-54A7-474D-9E5D-623EB6C5AEEB}" destId="{667A1168-3BC7-4DDE-A9AD-28764D685A9B}" srcOrd="1" destOrd="0" presId="urn:microsoft.com/office/officeart/2005/8/layout/radial1"/>
    <dgm:cxn modelId="{CEFCB4A7-F86E-452B-9AFA-DBD660097AA7}" srcId="{A310AA5D-0790-4749-A960-0B57526592FF}" destId="{2FBA7C1E-FC51-46ED-8621-88C973326C14}" srcOrd="6" destOrd="0" parTransId="{1EAACEB8-1808-4B33-A91F-77FFE83B0749}" sibTransId="{F332890E-76EC-40CB-86BA-7ACBEBE1F67E}"/>
    <dgm:cxn modelId="{AD700FB8-0B59-49BC-AACD-4C6CA331DA7A}" srcId="{A310AA5D-0790-4749-A960-0B57526592FF}" destId="{3642B3D2-C279-461B-A06C-5173616F4FBE}" srcOrd="3" destOrd="0" parTransId="{49EC22C6-8647-4342-8BFA-908C46F36289}" sibTransId="{C9D9F5ED-92E0-41C0-8F51-7CE7113BBF58}"/>
    <dgm:cxn modelId="{4749FBBE-D59E-4485-8020-2BFA4C6D6F23}" type="presOf" srcId="{3642B3D2-C279-461B-A06C-5173616F4FBE}" destId="{1E00A72B-3201-4C31-AE65-F558D91EF9D4}" srcOrd="0" destOrd="0" presId="urn:microsoft.com/office/officeart/2005/8/layout/radial1"/>
    <dgm:cxn modelId="{374EEEC4-0985-4620-AE05-DBDB89D42E03}" type="presOf" srcId="{7093B820-EE7A-4267-87EA-466D52021E3B}" destId="{67866DFB-1E5C-4D03-80EB-5FBC3CC82456}" srcOrd="0" destOrd="0" presId="urn:microsoft.com/office/officeart/2005/8/layout/radial1"/>
    <dgm:cxn modelId="{CB9A50C8-9500-49BB-809B-9C2BB7484A6A}" srcId="{A310AA5D-0790-4749-A960-0B57526592FF}" destId="{A099B2C6-1020-4BAD-8A68-2BC5ECEF7B6D}" srcOrd="2" destOrd="0" parTransId="{FDA6BA7D-D262-49C4-897D-03AE5B01CA76}" sibTransId="{1D4FC2F4-A73E-4027-8CC7-4906DACA17F9}"/>
    <dgm:cxn modelId="{5531B8DD-4F14-4B40-9C20-F353F9907F1C}" type="presOf" srcId="{A90C404E-F8EB-461E-8045-9628DA6EB858}" destId="{034E6855-82F3-47EC-AFCC-009882DD6086}" srcOrd="0" destOrd="0" presId="urn:microsoft.com/office/officeart/2005/8/layout/radial1"/>
    <dgm:cxn modelId="{5DFCDFE1-65D5-49E4-A77C-119A2783C1C0}" type="presOf" srcId="{A310AA5D-0790-4749-A960-0B57526592FF}" destId="{E2BEA637-76F4-4127-B2D7-71BB44405F1B}" srcOrd="0" destOrd="0" presId="urn:microsoft.com/office/officeart/2005/8/layout/radial1"/>
    <dgm:cxn modelId="{A034E5E1-5412-4DD8-8022-322271F3CF3F}" type="presOf" srcId="{FDA6BA7D-D262-49C4-897D-03AE5B01CA76}" destId="{0A1A14A2-6537-4CE5-8172-227D25AC75E4}" srcOrd="1" destOrd="0" presId="urn:microsoft.com/office/officeart/2005/8/layout/radial1"/>
    <dgm:cxn modelId="{D64DA1F5-2137-4890-AE0F-EBF74E691ADE}" type="presOf" srcId="{6E0CB89D-39CF-4BC8-BA34-E254FF219B37}" destId="{CB2584BD-6035-473F-99A8-885898E5F459}" srcOrd="1" destOrd="0" presId="urn:microsoft.com/office/officeart/2005/8/layout/radial1"/>
    <dgm:cxn modelId="{5DC0D1FD-99AD-409C-ACDF-34570B53EF40}" srcId="{A310AA5D-0790-4749-A960-0B57526592FF}" destId="{886A49B1-6109-4027-AA0D-B6FE6E0F3AA5}" srcOrd="5" destOrd="0" parTransId="{526B99AC-54A7-474D-9E5D-623EB6C5AEEB}" sibTransId="{96BE09DC-1B4E-4CED-9100-1A8B2C3F8366}"/>
    <dgm:cxn modelId="{DFE12B75-C16F-4065-A90F-5CAD094A40AD}" type="presParOf" srcId="{67866DFB-1E5C-4D03-80EB-5FBC3CC82456}" destId="{E2BEA637-76F4-4127-B2D7-71BB44405F1B}" srcOrd="0" destOrd="0" presId="urn:microsoft.com/office/officeart/2005/8/layout/radial1"/>
    <dgm:cxn modelId="{73DD0A06-3C07-4353-8311-60564C87CD28}" type="presParOf" srcId="{67866DFB-1E5C-4D03-80EB-5FBC3CC82456}" destId="{F1B9E529-AE1E-4696-9993-AF5DC86ACAC1}" srcOrd="1" destOrd="0" presId="urn:microsoft.com/office/officeart/2005/8/layout/radial1"/>
    <dgm:cxn modelId="{1261C15A-08D2-4C35-9476-37D9F9594906}" type="presParOf" srcId="{F1B9E529-AE1E-4696-9993-AF5DC86ACAC1}" destId="{771CEA57-99A2-422F-8ED4-A9713C78EF2E}" srcOrd="0" destOrd="0" presId="urn:microsoft.com/office/officeart/2005/8/layout/radial1"/>
    <dgm:cxn modelId="{698497E4-294C-40FE-BBA0-0110789A01F2}" type="presParOf" srcId="{67866DFB-1E5C-4D03-80EB-5FBC3CC82456}" destId="{22E91950-E5DE-4B12-879D-4DD348563954}" srcOrd="2" destOrd="0" presId="urn:microsoft.com/office/officeart/2005/8/layout/radial1"/>
    <dgm:cxn modelId="{61DCE546-8C34-4AC2-B76C-5E80E9378E0E}" type="presParOf" srcId="{67866DFB-1E5C-4D03-80EB-5FBC3CC82456}" destId="{034E6855-82F3-47EC-AFCC-009882DD6086}" srcOrd="3" destOrd="0" presId="urn:microsoft.com/office/officeart/2005/8/layout/radial1"/>
    <dgm:cxn modelId="{9C24F4A6-F645-4A4A-A2D0-9A03DAA303DA}" type="presParOf" srcId="{034E6855-82F3-47EC-AFCC-009882DD6086}" destId="{E586B85A-AEF5-49EF-AFFD-5433C7608569}" srcOrd="0" destOrd="0" presId="urn:microsoft.com/office/officeart/2005/8/layout/radial1"/>
    <dgm:cxn modelId="{7C59F027-C788-43E3-A0E6-9731F865FAE0}" type="presParOf" srcId="{67866DFB-1E5C-4D03-80EB-5FBC3CC82456}" destId="{3819296E-2C80-43C2-9EBC-742614D1FD38}" srcOrd="4" destOrd="0" presId="urn:microsoft.com/office/officeart/2005/8/layout/radial1"/>
    <dgm:cxn modelId="{BBFED0B2-AD7B-47D9-AB0D-6682F09D62B5}" type="presParOf" srcId="{67866DFB-1E5C-4D03-80EB-5FBC3CC82456}" destId="{28796ABC-9023-4230-A4FD-A427BA869760}" srcOrd="5" destOrd="0" presId="urn:microsoft.com/office/officeart/2005/8/layout/radial1"/>
    <dgm:cxn modelId="{F2AEA2A1-A8B8-4C21-83EC-A17A5F8F3CBA}" type="presParOf" srcId="{28796ABC-9023-4230-A4FD-A427BA869760}" destId="{0A1A14A2-6537-4CE5-8172-227D25AC75E4}" srcOrd="0" destOrd="0" presId="urn:microsoft.com/office/officeart/2005/8/layout/radial1"/>
    <dgm:cxn modelId="{78DAABA0-235B-4B32-B016-EB228C6CC017}" type="presParOf" srcId="{67866DFB-1E5C-4D03-80EB-5FBC3CC82456}" destId="{B51ED232-57ED-4ADD-9EB2-09AE0B0788B2}" srcOrd="6" destOrd="0" presId="urn:microsoft.com/office/officeart/2005/8/layout/radial1"/>
    <dgm:cxn modelId="{BADC0DBF-D946-47F9-900D-B353D093C49E}" type="presParOf" srcId="{67866DFB-1E5C-4D03-80EB-5FBC3CC82456}" destId="{8A159771-FFC7-433A-A079-EEDC22C55165}" srcOrd="7" destOrd="0" presId="urn:microsoft.com/office/officeart/2005/8/layout/radial1"/>
    <dgm:cxn modelId="{8BD0ECA3-B939-40E7-9E04-51770EB74EEE}" type="presParOf" srcId="{8A159771-FFC7-433A-A079-EEDC22C55165}" destId="{64E81DA0-3F8F-465E-ADAE-6F9DC1C38BFC}" srcOrd="0" destOrd="0" presId="urn:microsoft.com/office/officeart/2005/8/layout/radial1"/>
    <dgm:cxn modelId="{FE485567-4E11-4BB6-8810-DE8A4DE499A7}" type="presParOf" srcId="{67866DFB-1E5C-4D03-80EB-5FBC3CC82456}" destId="{1E00A72B-3201-4C31-AE65-F558D91EF9D4}" srcOrd="8" destOrd="0" presId="urn:microsoft.com/office/officeart/2005/8/layout/radial1"/>
    <dgm:cxn modelId="{FBE8C443-871F-4D6A-8707-FA41D4E25D05}" type="presParOf" srcId="{67866DFB-1E5C-4D03-80EB-5FBC3CC82456}" destId="{1483B2DD-5444-4272-8F5A-5E83170BB03B}" srcOrd="9" destOrd="0" presId="urn:microsoft.com/office/officeart/2005/8/layout/radial1"/>
    <dgm:cxn modelId="{CD01F1F4-EA06-43D4-B40B-4237919A3265}" type="presParOf" srcId="{1483B2DD-5444-4272-8F5A-5E83170BB03B}" destId="{CB2584BD-6035-473F-99A8-885898E5F459}" srcOrd="0" destOrd="0" presId="urn:microsoft.com/office/officeart/2005/8/layout/radial1"/>
    <dgm:cxn modelId="{9C1F2435-6EFD-4DFB-B311-2A9C41C7B540}" type="presParOf" srcId="{67866DFB-1E5C-4D03-80EB-5FBC3CC82456}" destId="{D43CB0AE-DB52-4AC7-8060-1E95E3482F0F}" srcOrd="10" destOrd="0" presId="urn:microsoft.com/office/officeart/2005/8/layout/radial1"/>
    <dgm:cxn modelId="{FE955585-5C1A-4A0C-B095-96F96C436265}" type="presParOf" srcId="{67866DFB-1E5C-4D03-80EB-5FBC3CC82456}" destId="{3910C19F-DED1-4D98-A79B-AE65B2BF36E4}" srcOrd="11" destOrd="0" presId="urn:microsoft.com/office/officeart/2005/8/layout/radial1"/>
    <dgm:cxn modelId="{8A0999CD-080C-4B21-914A-9F9880576D8F}" type="presParOf" srcId="{3910C19F-DED1-4D98-A79B-AE65B2BF36E4}" destId="{667A1168-3BC7-4DDE-A9AD-28764D685A9B}" srcOrd="0" destOrd="0" presId="urn:microsoft.com/office/officeart/2005/8/layout/radial1"/>
    <dgm:cxn modelId="{7C4C3B2D-4BEA-4951-97DC-34606EF4C657}" type="presParOf" srcId="{67866DFB-1E5C-4D03-80EB-5FBC3CC82456}" destId="{4CF7D340-3830-4228-A0CF-AD085B8512AA}" srcOrd="12" destOrd="0" presId="urn:microsoft.com/office/officeart/2005/8/layout/radial1"/>
    <dgm:cxn modelId="{BE13B757-1BE3-4EF8-A6D5-BEBDB57EBCF9}" type="presParOf" srcId="{67866DFB-1E5C-4D03-80EB-5FBC3CC82456}" destId="{4483009C-306E-431D-A482-5C6CD98D784C}" srcOrd="13" destOrd="0" presId="urn:microsoft.com/office/officeart/2005/8/layout/radial1"/>
    <dgm:cxn modelId="{CEC55613-D6D1-4382-862E-5F5D5DD633DE}" type="presParOf" srcId="{4483009C-306E-431D-A482-5C6CD98D784C}" destId="{22EAC06C-9FBB-4789-8201-FD14492BF101}" srcOrd="0" destOrd="0" presId="urn:microsoft.com/office/officeart/2005/8/layout/radial1"/>
    <dgm:cxn modelId="{41F49F3D-D341-4D4F-B601-547E9A36A6D0}" type="presParOf" srcId="{67866DFB-1E5C-4D03-80EB-5FBC3CC82456}" destId="{2A266F1D-4C49-4423-A589-E7D35D5E3645}" srcOrd="14" destOrd="0" presId="urn:microsoft.com/office/officeart/2005/8/layout/radial1"/>
  </dgm:cxnLst>
  <dgm:bg/>
  <dgm:whole>
    <a:ln w="3175">
      <a:noFill/>
    </a:ln>
  </dgm:whole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93B820-EE7A-4267-87EA-466D52021E3B}" type="doc">
      <dgm:prSet loTypeId="urn:microsoft.com/office/officeart/2005/8/layout/radial1" loCatId="cycle" qsTypeId="urn:microsoft.com/office/officeart/2005/8/quickstyle/3d5" qsCatId="3D" csTypeId="urn:microsoft.com/office/officeart/2005/8/colors/accent2_2" csCatId="accent2" phldr="1"/>
      <dgm:spPr>
        <a:scene3d>
          <a:camera prst="isometricOffAxis2Left" zoom="95000">
            <a:rot lat="166018" lon="919289" rev="21454480"/>
          </a:camera>
          <a:lightRig rig="flat" dir="t"/>
        </a:scene3d>
      </dgm:spPr>
      <dgm:t>
        <a:bodyPr/>
        <a:lstStyle/>
        <a:p>
          <a:endParaRPr lang="da-DK"/>
        </a:p>
      </dgm:t>
    </dgm:pt>
    <dgm:pt modelId="{A310AA5D-0790-4749-A960-0B57526592FF}">
      <dgm:prSet phldrT="[Tekst]" custT="1"/>
      <dgm:spPr>
        <a:solidFill>
          <a:srgbClr val="EE897E"/>
        </a:solidFill>
        <a:ln>
          <a:solidFill>
            <a:srgbClr val="EE897E"/>
          </a:solidFill>
        </a:ln>
      </dgm:spPr>
      <dgm:t>
        <a:bodyPr lIns="0" tIns="0" rIns="0" bIns="0"/>
        <a:lstStyle/>
        <a:p>
          <a:r>
            <a:rPr lang="da-DK" sz="1600">
              <a:latin typeface="Gill Sans MT" panose="020B0502020104020203" pitchFamily="34" charset="0"/>
            </a:rPr>
            <a:t> </a:t>
          </a:r>
        </a:p>
      </dgm:t>
    </dgm:pt>
    <dgm:pt modelId="{57E148AF-9BDF-40EE-A77E-BE193DB23BEA}" type="parTrans" cxnId="{35A3A801-9B50-459E-AAB4-442510A89E47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EA0DFF9E-998D-4B09-9225-DCF46343E717}" type="sibTrans" cxnId="{35A3A801-9B50-459E-AAB4-442510A89E47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EE9B3DCF-536E-4F20-8FCA-92BC1FAEBB54}">
      <dgm:prSet phldrT="[Tekst]" custT="1"/>
      <dgm:spPr>
        <a:solidFill>
          <a:srgbClr val="A6B3CA"/>
        </a:solidFill>
        <a:ln>
          <a:solidFill>
            <a:srgbClr val="EE897E"/>
          </a:solidFill>
        </a:ln>
        <a:sp3d extrusionH="381000" contourW="38100" prstMaterial="matte">
          <a:contourClr>
            <a:schemeClr val="lt1"/>
          </a:contourClr>
        </a:sp3d>
      </dgm:spPr>
      <dgm:t>
        <a:bodyPr lIns="0" tIns="0" rIns="0" bIns="0"/>
        <a:lstStyle/>
        <a:p>
          <a:pPr>
            <a:buFont typeface="+mj-lt"/>
            <a:buAutoNum type="arabicParenR"/>
          </a:pPr>
          <a:r>
            <a:rPr lang="da-DK" sz="1600" b="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gm:t>
    </dgm:pt>
    <dgm:pt modelId="{63DDC243-BB6F-4B31-9D71-C49D83FD8185}" type="parTrans" cxnId="{C4A70E72-DFC2-4BBE-83F0-243121DCCC92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1E644960-C895-410D-9E58-0AA47593AB66}" type="sibTrans" cxnId="{C4A70E72-DFC2-4BBE-83F0-243121DCCC92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B1027AF4-26D4-4E0C-AEEC-07A2F5C79FA2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da-DK" sz="1100" b="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gm:t>
    </dgm:pt>
    <dgm:pt modelId="{A90C404E-F8EB-461E-8045-9628DA6EB858}" type="parTrans" cxnId="{256ACB4F-DDAA-48BB-A21C-2EA89F983AFF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1DB17688-927B-48C6-B4FA-606436E84342}" type="sibTrans" cxnId="{256ACB4F-DDAA-48BB-A21C-2EA89F983AFF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A099B2C6-1020-4BAD-8A68-2BC5ECEF7B6D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da-DK" sz="1200" b="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gm:t>
    </dgm:pt>
    <dgm:pt modelId="{FDA6BA7D-D262-49C4-897D-03AE5B01CA76}" type="parTrans" cxnId="{CB9A50C8-9500-49BB-809B-9C2BB7484A6A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1D4FC2F4-A73E-4027-8CC7-4906DACA17F9}" type="sibTrans" cxnId="{CB9A50C8-9500-49BB-809B-9C2BB7484A6A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3642B3D2-C279-461B-A06C-5173616F4FBE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da-DK" sz="1200" b="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gm:t>
    </dgm:pt>
    <dgm:pt modelId="{49EC22C6-8647-4342-8BFA-908C46F36289}" type="parTrans" cxnId="{AD700FB8-0B59-49BC-AACD-4C6CA331DA7A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C9D9F5ED-92E0-41C0-8F51-7CE7113BBF58}" type="sibTrans" cxnId="{AD700FB8-0B59-49BC-AACD-4C6CA331DA7A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81899BCA-3465-436C-9DA0-C963E7A5E1A9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 lIns="0" tIns="0" rIns="0" bIns="0"/>
        <a:lstStyle/>
        <a:p>
          <a:pPr>
            <a:buFont typeface="+mj-lt"/>
            <a:buAutoNum type="arabicParenR"/>
          </a:pPr>
          <a:r>
            <a:rPr lang="da-DK" sz="900" b="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gm:t>
    </dgm:pt>
    <dgm:pt modelId="{6E0CB89D-39CF-4BC8-BA34-E254FF219B37}" type="parTrans" cxnId="{1EF9B142-16AE-4847-BA3C-85967C7DEA51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9E271BA8-34C1-4EE7-A57A-57EC62D26DD4}" type="sibTrans" cxnId="{1EF9B142-16AE-4847-BA3C-85967C7DEA51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886A49B1-6109-4027-AA0D-B6FE6E0F3AA5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da-DK" sz="1600" b="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gm:t>
    </dgm:pt>
    <dgm:pt modelId="{526B99AC-54A7-474D-9E5D-623EB6C5AEEB}" type="parTrans" cxnId="{5DC0D1FD-99AD-409C-ACDF-34570B53EF40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96BE09DC-1B4E-4CED-9100-1A8B2C3F8366}" type="sibTrans" cxnId="{5DC0D1FD-99AD-409C-ACDF-34570B53EF40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2FBA7C1E-FC51-46ED-8621-88C973326C14}">
      <dgm:prSet custT="1"/>
      <dgm:spPr>
        <a:solidFill>
          <a:srgbClr val="A6B3CA"/>
        </a:solidFill>
        <a:ln>
          <a:solidFill>
            <a:srgbClr val="EE897E"/>
          </a:solidFill>
        </a:ln>
      </dgm:spPr>
      <dgm:t>
        <a:bodyPr/>
        <a:lstStyle/>
        <a:p>
          <a:pPr>
            <a:buFont typeface="+mj-lt"/>
            <a:buAutoNum type="arabicParenR"/>
          </a:pPr>
          <a:r>
            <a:rPr lang="da-DK" sz="1200" b="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gm:t>
    </dgm:pt>
    <dgm:pt modelId="{1EAACEB8-1808-4B33-A91F-77FFE83B0749}" type="parTrans" cxnId="{CEFCB4A7-F86E-452B-9AFA-DBD660097AA7}">
      <dgm:prSet custT="1"/>
      <dgm:spPr>
        <a:ln>
          <a:noFill/>
        </a:ln>
      </dgm:spPr>
      <dgm:t>
        <a:bodyPr/>
        <a:lstStyle/>
        <a:p>
          <a:endParaRPr lang="da-DK" sz="1050">
            <a:latin typeface="Gill Sans MT" panose="020B0502020104020203" pitchFamily="34" charset="0"/>
          </a:endParaRPr>
        </a:p>
      </dgm:t>
    </dgm:pt>
    <dgm:pt modelId="{F332890E-76EC-40CB-86BA-7ACBEBE1F67E}" type="sibTrans" cxnId="{CEFCB4A7-F86E-452B-9AFA-DBD660097AA7}">
      <dgm:prSet/>
      <dgm:spPr/>
      <dgm:t>
        <a:bodyPr/>
        <a:lstStyle/>
        <a:p>
          <a:endParaRPr lang="da-DK" sz="4000">
            <a:latin typeface="Gill Sans MT" panose="020B0502020104020203" pitchFamily="34" charset="0"/>
          </a:endParaRPr>
        </a:p>
      </dgm:t>
    </dgm:pt>
    <dgm:pt modelId="{67866DFB-1E5C-4D03-80EB-5FBC3CC82456}" type="pres">
      <dgm:prSet presAssocID="{7093B820-EE7A-4267-87EA-466D52021E3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2BEA637-76F4-4127-B2D7-71BB44405F1B}" type="pres">
      <dgm:prSet presAssocID="{A310AA5D-0790-4749-A960-0B57526592FF}" presName="centerShape" presStyleLbl="node0" presStyleIdx="0" presStyleCnt="1" custScaleX="133100" custScaleY="133100"/>
      <dgm:spPr/>
    </dgm:pt>
    <dgm:pt modelId="{F1B9E529-AE1E-4696-9993-AF5DC86ACAC1}" type="pres">
      <dgm:prSet presAssocID="{63DDC243-BB6F-4B31-9D71-C49D83FD8185}" presName="Name9" presStyleLbl="parChTrans1D2" presStyleIdx="0" presStyleCnt="7"/>
      <dgm:spPr/>
    </dgm:pt>
    <dgm:pt modelId="{771CEA57-99A2-422F-8ED4-A9713C78EF2E}" type="pres">
      <dgm:prSet presAssocID="{63DDC243-BB6F-4B31-9D71-C49D83FD8185}" presName="connTx" presStyleLbl="parChTrans1D2" presStyleIdx="0" presStyleCnt="7"/>
      <dgm:spPr/>
    </dgm:pt>
    <dgm:pt modelId="{22E91950-E5DE-4B12-879D-4DD348563954}" type="pres">
      <dgm:prSet presAssocID="{EE9B3DCF-536E-4F20-8FCA-92BC1FAEBB54}" presName="node" presStyleLbl="node1" presStyleIdx="0" presStyleCnt="7" custScaleX="121000" custScaleY="121000">
        <dgm:presLayoutVars>
          <dgm:bulletEnabled val="1"/>
        </dgm:presLayoutVars>
      </dgm:prSet>
      <dgm:spPr/>
    </dgm:pt>
    <dgm:pt modelId="{034E6855-82F3-47EC-AFCC-009882DD6086}" type="pres">
      <dgm:prSet presAssocID="{A90C404E-F8EB-461E-8045-9628DA6EB858}" presName="Name9" presStyleLbl="parChTrans1D2" presStyleIdx="1" presStyleCnt="7"/>
      <dgm:spPr/>
    </dgm:pt>
    <dgm:pt modelId="{E586B85A-AEF5-49EF-AFFD-5433C7608569}" type="pres">
      <dgm:prSet presAssocID="{A90C404E-F8EB-461E-8045-9628DA6EB858}" presName="connTx" presStyleLbl="parChTrans1D2" presStyleIdx="1" presStyleCnt="7"/>
      <dgm:spPr/>
    </dgm:pt>
    <dgm:pt modelId="{3819296E-2C80-43C2-9EBC-742614D1FD38}" type="pres">
      <dgm:prSet presAssocID="{B1027AF4-26D4-4E0C-AEEC-07A2F5C79FA2}" presName="node" presStyleLbl="node1" presStyleIdx="1" presStyleCnt="7" custScaleX="121000" custScaleY="121000">
        <dgm:presLayoutVars>
          <dgm:bulletEnabled val="1"/>
        </dgm:presLayoutVars>
      </dgm:prSet>
      <dgm:spPr/>
    </dgm:pt>
    <dgm:pt modelId="{28796ABC-9023-4230-A4FD-A427BA869760}" type="pres">
      <dgm:prSet presAssocID="{FDA6BA7D-D262-49C4-897D-03AE5B01CA76}" presName="Name9" presStyleLbl="parChTrans1D2" presStyleIdx="2" presStyleCnt="7"/>
      <dgm:spPr/>
    </dgm:pt>
    <dgm:pt modelId="{0A1A14A2-6537-4CE5-8172-227D25AC75E4}" type="pres">
      <dgm:prSet presAssocID="{FDA6BA7D-D262-49C4-897D-03AE5B01CA76}" presName="connTx" presStyleLbl="parChTrans1D2" presStyleIdx="2" presStyleCnt="7"/>
      <dgm:spPr/>
    </dgm:pt>
    <dgm:pt modelId="{B51ED232-57ED-4ADD-9EB2-09AE0B0788B2}" type="pres">
      <dgm:prSet presAssocID="{A099B2C6-1020-4BAD-8A68-2BC5ECEF7B6D}" presName="node" presStyleLbl="node1" presStyleIdx="2" presStyleCnt="7" custScaleX="121000" custScaleY="121000">
        <dgm:presLayoutVars>
          <dgm:bulletEnabled val="1"/>
        </dgm:presLayoutVars>
      </dgm:prSet>
      <dgm:spPr/>
    </dgm:pt>
    <dgm:pt modelId="{8A159771-FFC7-433A-A079-EEDC22C55165}" type="pres">
      <dgm:prSet presAssocID="{49EC22C6-8647-4342-8BFA-908C46F36289}" presName="Name9" presStyleLbl="parChTrans1D2" presStyleIdx="3" presStyleCnt="7"/>
      <dgm:spPr/>
    </dgm:pt>
    <dgm:pt modelId="{64E81DA0-3F8F-465E-ADAE-6F9DC1C38BFC}" type="pres">
      <dgm:prSet presAssocID="{49EC22C6-8647-4342-8BFA-908C46F36289}" presName="connTx" presStyleLbl="parChTrans1D2" presStyleIdx="3" presStyleCnt="7"/>
      <dgm:spPr/>
    </dgm:pt>
    <dgm:pt modelId="{1E00A72B-3201-4C31-AE65-F558D91EF9D4}" type="pres">
      <dgm:prSet presAssocID="{3642B3D2-C279-461B-A06C-5173616F4FBE}" presName="node" presStyleLbl="node1" presStyleIdx="3" presStyleCnt="7" custScaleX="121000" custScaleY="121000">
        <dgm:presLayoutVars>
          <dgm:bulletEnabled val="1"/>
        </dgm:presLayoutVars>
      </dgm:prSet>
      <dgm:spPr/>
    </dgm:pt>
    <dgm:pt modelId="{1483B2DD-5444-4272-8F5A-5E83170BB03B}" type="pres">
      <dgm:prSet presAssocID="{6E0CB89D-39CF-4BC8-BA34-E254FF219B37}" presName="Name9" presStyleLbl="parChTrans1D2" presStyleIdx="4" presStyleCnt="7"/>
      <dgm:spPr/>
    </dgm:pt>
    <dgm:pt modelId="{CB2584BD-6035-473F-99A8-885898E5F459}" type="pres">
      <dgm:prSet presAssocID="{6E0CB89D-39CF-4BC8-BA34-E254FF219B37}" presName="connTx" presStyleLbl="parChTrans1D2" presStyleIdx="4" presStyleCnt="7"/>
      <dgm:spPr/>
    </dgm:pt>
    <dgm:pt modelId="{D43CB0AE-DB52-4AC7-8060-1E95E3482F0F}" type="pres">
      <dgm:prSet presAssocID="{81899BCA-3465-436C-9DA0-C963E7A5E1A9}" presName="node" presStyleLbl="node1" presStyleIdx="4" presStyleCnt="7" custScaleX="121000" custScaleY="121000">
        <dgm:presLayoutVars>
          <dgm:bulletEnabled val="1"/>
        </dgm:presLayoutVars>
      </dgm:prSet>
      <dgm:spPr/>
    </dgm:pt>
    <dgm:pt modelId="{3910C19F-DED1-4D98-A79B-AE65B2BF36E4}" type="pres">
      <dgm:prSet presAssocID="{526B99AC-54A7-474D-9E5D-623EB6C5AEEB}" presName="Name9" presStyleLbl="parChTrans1D2" presStyleIdx="5" presStyleCnt="7"/>
      <dgm:spPr/>
    </dgm:pt>
    <dgm:pt modelId="{667A1168-3BC7-4DDE-A9AD-28764D685A9B}" type="pres">
      <dgm:prSet presAssocID="{526B99AC-54A7-474D-9E5D-623EB6C5AEEB}" presName="connTx" presStyleLbl="parChTrans1D2" presStyleIdx="5" presStyleCnt="7"/>
      <dgm:spPr/>
    </dgm:pt>
    <dgm:pt modelId="{4CF7D340-3830-4228-A0CF-AD085B8512AA}" type="pres">
      <dgm:prSet presAssocID="{886A49B1-6109-4027-AA0D-B6FE6E0F3AA5}" presName="node" presStyleLbl="node1" presStyleIdx="5" presStyleCnt="7" custScaleX="121000" custScaleY="121000">
        <dgm:presLayoutVars>
          <dgm:bulletEnabled val="1"/>
        </dgm:presLayoutVars>
      </dgm:prSet>
      <dgm:spPr/>
    </dgm:pt>
    <dgm:pt modelId="{4483009C-306E-431D-A482-5C6CD98D784C}" type="pres">
      <dgm:prSet presAssocID="{1EAACEB8-1808-4B33-A91F-77FFE83B0749}" presName="Name9" presStyleLbl="parChTrans1D2" presStyleIdx="6" presStyleCnt="7"/>
      <dgm:spPr/>
    </dgm:pt>
    <dgm:pt modelId="{22EAC06C-9FBB-4789-8201-FD14492BF101}" type="pres">
      <dgm:prSet presAssocID="{1EAACEB8-1808-4B33-A91F-77FFE83B0749}" presName="connTx" presStyleLbl="parChTrans1D2" presStyleIdx="6" presStyleCnt="7"/>
      <dgm:spPr/>
    </dgm:pt>
    <dgm:pt modelId="{2A266F1D-4C49-4423-A589-E7D35D5E3645}" type="pres">
      <dgm:prSet presAssocID="{2FBA7C1E-FC51-46ED-8621-88C973326C14}" presName="node" presStyleLbl="node1" presStyleIdx="6" presStyleCnt="7" custScaleX="121000" custScaleY="121000">
        <dgm:presLayoutVars>
          <dgm:bulletEnabled val="1"/>
        </dgm:presLayoutVars>
      </dgm:prSet>
      <dgm:spPr/>
    </dgm:pt>
  </dgm:ptLst>
  <dgm:cxnLst>
    <dgm:cxn modelId="{35A3A801-9B50-459E-AAB4-442510A89E47}" srcId="{7093B820-EE7A-4267-87EA-466D52021E3B}" destId="{A310AA5D-0790-4749-A960-0B57526592FF}" srcOrd="0" destOrd="0" parTransId="{57E148AF-9BDF-40EE-A77E-BE193DB23BEA}" sibTransId="{EA0DFF9E-998D-4B09-9225-DCF46343E717}"/>
    <dgm:cxn modelId="{D9D5C003-B683-409D-B814-BFD736447A99}" type="presOf" srcId="{1EAACEB8-1808-4B33-A91F-77FFE83B0749}" destId="{4483009C-306E-431D-A482-5C6CD98D784C}" srcOrd="0" destOrd="0" presId="urn:microsoft.com/office/officeart/2005/8/layout/radial1"/>
    <dgm:cxn modelId="{4BB94C0A-ECD2-42E1-BFCF-0641FBC7726C}" type="presOf" srcId="{49EC22C6-8647-4342-8BFA-908C46F36289}" destId="{8A159771-FFC7-433A-A079-EEDC22C55165}" srcOrd="0" destOrd="0" presId="urn:microsoft.com/office/officeart/2005/8/layout/radial1"/>
    <dgm:cxn modelId="{BBD99B19-BEB4-4AC7-A30C-5CC85F674AD6}" type="presOf" srcId="{81899BCA-3465-436C-9DA0-C963E7A5E1A9}" destId="{D43CB0AE-DB52-4AC7-8060-1E95E3482F0F}" srcOrd="0" destOrd="0" presId="urn:microsoft.com/office/officeart/2005/8/layout/radial1"/>
    <dgm:cxn modelId="{5D8BE11A-3616-49CC-B862-44820749EC0B}" type="presOf" srcId="{B1027AF4-26D4-4E0C-AEEC-07A2F5C79FA2}" destId="{3819296E-2C80-43C2-9EBC-742614D1FD38}" srcOrd="0" destOrd="0" presId="urn:microsoft.com/office/officeart/2005/8/layout/radial1"/>
    <dgm:cxn modelId="{0F625F38-6846-47C8-BB86-9087AE81BC52}" type="presOf" srcId="{1EAACEB8-1808-4B33-A91F-77FFE83B0749}" destId="{22EAC06C-9FBB-4789-8201-FD14492BF101}" srcOrd="1" destOrd="0" presId="urn:microsoft.com/office/officeart/2005/8/layout/radial1"/>
    <dgm:cxn modelId="{A887D33B-4682-43E2-9022-CF20E30607E9}" type="presOf" srcId="{6E0CB89D-39CF-4BC8-BA34-E254FF219B37}" destId="{1483B2DD-5444-4272-8F5A-5E83170BB03B}" srcOrd="0" destOrd="0" presId="urn:microsoft.com/office/officeart/2005/8/layout/radial1"/>
    <dgm:cxn modelId="{BCD51F5B-580C-4EC4-84D9-8B2C3C0F7E40}" type="presOf" srcId="{63DDC243-BB6F-4B31-9D71-C49D83FD8185}" destId="{771CEA57-99A2-422F-8ED4-A9713C78EF2E}" srcOrd="1" destOrd="0" presId="urn:microsoft.com/office/officeart/2005/8/layout/radial1"/>
    <dgm:cxn modelId="{6153D360-26A7-4F77-9714-F973FD01DF10}" type="presOf" srcId="{FDA6BA7D-D262-49C4-897D-03AE5B01CA76}" destId="{28796ABC-9023-4230-A4FD-A427BA869760}" srcOrd="0" destOrd="0" presId="urn:microsoft.com/office/officeart/2005/8/layout/radial1"/>
    <dgm:cxn modelId="{1EF9B142-16AE-4847-BA3C-85967C7DEA51}" srcId="{A310AA5D-0790-4749-A960-0B57526592FF}" destId="{81899BCA-3465-436C-9DA0-C963E7A5E1A9}" srcOrd="4" destOrd="0" parTransId="{6E0CB89D-39CF-4BC8-BA34-E254FF219B37}" sibTransId="{9E271BA8-34C1-4EE7-A57A-57EC62D26DD4}"/>
    <dgm:cxn modelId="{AE10CA64-60EC-4C34-BD25-B34B92F06387}" type="presOf" srcId="{EE9B3DCF-536E-4F20-8FCA-92BC1FAEBB54}" destId="{22E91950-E5DE-4B12-879D-4DD348563954}" srcOrd="0" destOrd="0" presId="urn:microsoft.com/office/officeart/2005/8/layout/radial1"/>
    <dgm:cxn modelId="{AC002B46-D7C2-4F52-8558-465EBE24EBAC}" type="presOf" srcId="{A90C404E-F8EB-461E-8045-9628DA6EB858}" destId="{E586B85A-AEF5-49EF-AFFD-5433C7608569}" srcOrd="1" destOrd="0" presId="urn:microsoft.com/office/officeart/2005/8/layout/radial1"/>
    <dgm:cxn modelId="{A9F05146-03E8-4C8B-86A3-372873A31D17}" type="presOf" srcId="{63DDC243-BB6F-4B31-9D71-C49D83FD8185}" destId="{F1B9E529-AE1E-4696-9993-AF5DC86ACAC1}" srcOrd="0" destOrd="0" presId="urn:microsoft.com/office/officeart/2005/8/layout/radial1"/>
    <dgm:cxn modelId="{256ACB4F-DDAA-48BB-A21C-2EA89F983AFF}" srcId="{A310AA5D-0790-4749-A960-0B57526592FF}" destId="{B1027AF4-26D4-4E0C-AEEC-07A2F5C79FA2}" srcOrd="1" destOrd="0" parTransId="{A90C404E-F8EB-461E-8045-9628DA6EB858}" sibTransId="{1DB17688-927B-48C6-B4FA-606436E84342}"/>
    <dgm:cxn modelId="{C4A70E72-DFC2-4BBE-83F0-243121DCCC92}" srcId="{A310AA5D-0790-4749-A960-0B57526592FF}" destId="{EE9B3DCF-536E-4F20-8FCA-92BC1FAEBB54}" srcOrd="0" destOrd="0" parTransId="{63DDC243-BB6F-4B31-9D71-C49D83FD8185}" sibTransId="{1E644960-C895-410D-9E58-0AA47593AB66}"/>
    <dgm:cxn modelId="{69485B75-87E9-4499-9515-E6AEA8725C2A}" type="presOf" srcId="{2FBA7C1E-FC51-46ED-8621-88C973326C14}" destId="{2A266F1D-4C49-4423-A589-E7D35D5E3645}" srcOrd="0" destOrd="0" presId="urn:microsoft.com/office/officeart/2005/8/layout/radial1"/>
    <dgm:cxn modelId="{F45D137C-8CD8-4C7F-8C04-25945A90BDFF}" type="presOf" srcId="{886A49B1-6109-4027-AA0D-B6FE6E0F3AA5}" destId="{4CF7D340-3830-4228-A0CF-AD085B8512AA}" srcOrd="0" destOrd="0" presId="urn:microsoft.com/office/officeart/2005/8/layout/radial1"/>
    <dgm:cxn modelId="{7091137D-1496-4659-8332-07CAB113D138}" type="presOf" srcId="{526B99AC-54A7-474D-9E5D-623EB6C5AEEB}" destId="{3910C19F-DED1-4D98-A79B-AE65B2BF36E4}" srcOrd="0" destOrd="0" presId="urn:microsoft.com/office/officeart/2005/8/layout/radial1"/>
    <dgm:cxn modelId="{264F1E98-4B92-4909-97F8-721B5AF9DFA0}" type="presOf" srcId="{A099B2C6-1020-4BAD-8A68-2BC5ECEF7B6D}" destId="{B51ED232-57ED-4ADD-9EB2-09AE0B0788B2}" srcOrd="0" destOrd="0" presId="urn:microsoft.com/office/officeart/2005/8/layout/radial1"/>
    <dgm:cxn modelId="{AA62A298-B873-4357-A958-45DDE27A3525}" type="presOf" srcId="{49EC22C6-8647-4342-8BFA-908C46F36289}" destId="{64E81DA0-3F8F-465E-ADAE-6F9DC1C38BFC}" srcOrd="1" destOrd="0" presId="urn:microsoft.com/office/officeart/2005/8/layout/radial1"/>
    <dgm:cxn modelId="{96821AA6-815B-4382-8198-F7FC55E3012B}" type="presOf" srcId="{526B99AC-54A7-474D-9E5D-623EB6C5AEEB}" destId="{667A1168-3BC7-4DDE-A9AD-28764D685A9B}" srcOrd="1" destOrd="0" presId="urn:microsoft.com/office/officeart/2005/8/layout/radial1"/>
    <dgm:cxn modelId="{CEFCB4A7-F86E-452B-9AFA-DBD660097AA7}" srcId="{A310AA5D-0790-4749-A960-0B57526592FF}" destId="{2FBA7C1E-FC51-46ED-8621-88C973326C14}" srcOrd="6" destOrd="0" parTransId="{1EAACEB8-1808-4B33-A91F-77FFE83B0749}" sibTransId="{F332890E-76EC-40CB-86BA-7ACBEBE1F67E}"/>
    <dgm:cxn modelId="{AD700FB8-0B59-49BC-AACD-4C6CA331DA7A}" srcId="{A310AA5D-0790-4749-A960-0B57526592FF}" destId="{3642B3D2-C279-461B-A06C-5173616F4FBE}" srcOrd="3" destOrd="0" parTransId="{49EC22C6-8647-4342-8BFA-908C46F36289}" sibTransId="{C9D9F5ED-92E0-41C0-8F51-7CE7113BBF58}"/>
    <dgm:cxn modelId="{4749FBBE-D59E-4485-8020-2BFA4C6D6F23}" type="presOf" srcId="{3642B3D2-C279-461B-A06C-5173616F4FBE}" destId="{1E00A72B-3201-4C31-AE65-F558D91EF9D4}" srcOrd="0" destOrd="0" presId="urn:microsoft.com/office/officeart/2005/8/layout/radial1"/>
    <dgm:cxn modelId="{374EEEC4-0985-4620-AE05-DBDB89D42E03}" type="presOf" srcId="{7093B820-EE7A-4267-87EA-466D52021E3B}" destId="{67866DFB-1E5C-4D03-80EB-5FBC3CC82456}" srcOrd="0" destOrd="0" presId="urn:microsoft.com/office/officeart/2005/8/layout/radial1"/>
    <dgm:cxn modelId="{CB9A50C8-9500-49BB-809B-9C2BB7484A6A}" srcId="{A310AA5D-0790-4749-A960-0B57526592FF}" destId="{A099B2C6-1020-4BAD-8A68-2BC5ECEF7B6D}" srcOrd="2" destOrd="0" parTransId="{FDA6BA7D-D262-49C4-897D-03AE5B01CA76}" sibTransId="{1D4FC2F4-A73E-4027-8CC7-4906DACA17F9}"/>
    <dgm:cxn modelId="{5531B8DD-4F14-4B40-9C20-F353F9907F1C}" type="presOf" srcId="{A90C404E-F8EB-461E-8045-9628DA6EB858}" destId="{034E6855-82F3-47EC-AFCC-009882DD6086}" srcOrd="0" destOrd="0" presId="urn:microsoft.com/office/officeart/2005/8/layout/radial1"/>
    <dgm:cxn modelId="{5DFCDFE1-65D5-49E4-A77C-119A2783C1C0}" type="presOf" srcId="{A310AA5D-0790-4749-A960-0B57526592FF}" destId="{E2BEA637-76F4-4127-B2D7-71BB44405F1B}" srcOrd="0" destOrd="0" presId="urn:microsoft.com/office/officeart/2005/8/layout/radial1"/>
    <dgm:cxn modelId="{A034E5E1-5412-4DD8-8022-322271F3CF3F}" type="presOf" srcId="{FDA6BA7D-D262-49C4-897D-03AE5B01CA76}" destId="{0A1A14A2-6537-4CE5-8172-227D25AC75E4}" srcOrd="1" destOrd="0" presId="urn:microsoft.com/office/officeart/2005/8/layout/radial1"/>
    <dgm:cxn modelId="{D64DA1F5-2137-4890-AE0F-EBF74E691ADE}" type="presOf" srcId="{6E0CB89D-39CF-4BC8-BA34-E254FF219B37}" destId="{CB2584BD-6035-473F-99A8-885898E5F459}" srcOrd="1" destOrd="0" presId="urn:microsoft.com/office/officeart/2005/8/layout/radial1"/>
    <dgm:cxn modelId="{5DC0D1FD-99AD-409C-ACDF-34570B53EF40}" srcId="{A310AA5D-0790-4749-A960-0B57526592FF}" destId="{886A49B1-6109-4027-AA0D-B6FE6E0F3AA5}" srcOrd="5" destOrd="0" parTransId="{526B99AC-54A7-474D-9E5D-623EB6C5AEEB}" sibTransId="{96BE09DC-1B4E-4CED-9100-1A8B2C3F8366}"/>
    <dgm:cxn modelId="{DFE12B75-C16F-4065-A90F-5CAD094A40AD}" type="presParOf" srcId="{67866DFB-1E5C-4D03-80EB-5FBC3CC82456}" destId="{E2BEA637-76F4-4127-B2D7-71BB44405F1B}" srcOrd="0" destOrd="0" presId="urn:microsoft.com/office/officeart/2005/8/layout/radial1"/>
    <dgm:cxn modelId="{73DD0A06-3C07-4353-8311-60564C87CD28}" type="presParOf" srcId="{67866DFB-1E5C-4D03-80EB-5FBC3CC82456}" destId="{F1B9E529-AE1E-4696-9993-AF5DC86ACAC1}" srcOrd="1" destOrd="0" presId="urn:microsoft.com/office/officeart/2005/8/layout/radial1"/>
    <dgm:cxn modelId="{1261C15A-08D2-4C35-9476-37D9F9594906}" type="presParOf" srcId="{F1B9E529-AE1E-4696-9993-AF5DC86ACAC1}" destId="{771CEA57-99A2-422F-8ED4-A9713C78EF2E}" srcOrd="0" destOrd="0" presId="urn:microsoft.com/office/officeart/2005/8/layout/radial1"/>
    <dgm:cxn modelId="{698497E4-294C-40FE-BBA0-0110789A01F2}" type="presParOf" srcId="{67866DFB-1E5C-4D03-80EB-5FBC3CC82456}" destId="{22E91950-E5DE-4B12-879D-4DD348563954}" srcOrd="2" destOrd="0" presId="urn:microsoft.com/office/officeart/2005/8/layout/radial1"/>
    <dgm:cxn modelId="{61DCE546-8C34-4AC2-B76C-5E80E9378E0E}" type="presParOf" srcId="{67866DFB-1E5C-4D03-80EB-5FBC3CC82456}" destId="{034E6855-82F3-47EC-AFCC-009882DD6086}" srcOrd="3" destOrd="0" presId="urn:microsoft.com/office/officeart/2005/8/layout/radial1"/>
    <dgm:cxn modelId="{9C24F4A6-F645-4A4A-A2D0-9A03DAA303DA}" type="presParOf" srcId="{034E6855-82F3-47EC-AFCC-009882DD6086}" destId="{E586B85A-AEF5-49EF-AFFD-5433C7608569}" srcOrd="0" destOrd="0" presId="urn:microsoft.com/office/officeart/2005/8/layout/radial1"/>
    <dgm:cxn modelId="{7C59F027-C788-43E3-A0E6-9731F865FAE0}" type="presParOf" srcId="{67866DFB-1E5C-4D03-80EB-5FBC3CC82456}" destId="{3819296E-2C80-43C2-9EBC-742614D1FD38}" srcOrd="4" destOrd="0" presId="urn:microsoft.com/office/officeart/2005/8/layout/radial1"/>
    <dgm:cxn modelId="{BBFED0B2-AD7B-47D9-AB0D-6682F09D62B5}" type="presParOf" srcId="{67866DFB-1E5C-4D03-80EB-5FBC3CC82456}" destId="{28796ABC-9023-4230-A4FD-A427BA869760}" srcOrd="5" destOrd="0" presId="urn:microsoft.com/office/officeart/2005/8/layout/radial1"/>
    <dgm:cxn modelId="{F2AEA2A1-A8B8-4C21-83EC-A17A5F8F3CBA}" type="presParOf" srcId="{28796ABC-9023-4230-A4FD-A427BA869760}" destId="{0A1A14A2-6537-4CE5-8172-227D25AC75E4}" srcOrd="0" destOrd="0" presId="urn:microsoft.com/office/officeart/2005/8/layout/radial1"/>
    <dgm:cxn modelId="{78DAABA0-235B-4B32-B016-EB228C6CC017}" type="presParOf" srcId="{67866DFB-1E5C-4D03-80EB-5FBC3CC82456}" destId="{B51ED232-57ED-4ADD-9EB2-09AE0B0788B2}" srcOrd="6" destOrd="0" presId="urn:microsoft.com/office/officeart/2005/8/layout/radial1"/>
    <dgm:cxn modelId="{BADC0DBF-D946-47F9-900D-B353D093C49E}" type="presParOf" srcId="{67866DFB-1E5C-4D03-80EB-5FBC3CC82456}" destId="{8A159771-FFC7-433A-A079-EEDC22C55165}" srcOrd="7" destOrd="0" presId="urn:microsoft.com/office/officeart/2005/8/layout/radial1"/>
    <dgm:cxn modelId="{8BD0ECA3-B939-40E7-9E04-51770EB74EEE}" type="presParOf" srcId="{8A159771-FFC7-433A-A079-EEDC22C55165}" destId="{64E81DA0-3F8F-465E-ADAE-6F9DC1C38BFC}" srcOrd="0" destOrd="0" presId="urn:microsoft.com/office/officeart/2005/8/layout/radial1"/>
    <dgm:cxn modelId="{FE485567-4E11-4BB6-8810-DE8A4DE499A7}" type="presParOf" srcId="{67866DFB-1E5C-4D03-80EB-5FBC3CC82456}" destId="{1E00A72B-3201-4C31-AE65-F558D91EF9D4}" srcOrd="8" destOrd="0" presId="urn:microsoft.com/office/officeart/2005/8/layout/radial1"/>
    <dgm:cxn modelId="{FBE8C443-871F-4D6A-8707-FA41D4E25D05}" type="presParOf" srcId="{67866DFB-1E5C-4D03-80EB-5FBC3CC82456}" destId="{1483B2DD-5444-4272-8F5A-5E83170BB03B}" srcOrd="9" destOrd="0" presId="urn:microsoft.com/office/officeart/2005/8/layout/radial1"/>
    <dgm:cxn modelId="{CD01F1F4-EA06-43D4-B40B-4237919A3265}" type="presParOf" srcId="{1483B2DD-5444-4272-8F5A-5E83170BB03B}" destId="{CB2584BD-6035-473F-99A8-885898E5F459}" srcOrd="0" destOrd="0" presId="urn:microsoft.com/office/officeart/2005/8/layout/radial1"/>
    <dgm:cxn modelId="{9C1F2435-6EFD-4DFB-B311-2A9C41C7B540}" type="presParOf" srcId="{67866DFB-1E5C-4D03-80EB-5FBC3CC82456}" destId="{D43CB0AE-DB52-4AC7-8060-1E95E3482F0F}" srcOrd="10" destOrd="0" presId="urn:microsoft.com/office/officeart/2005/8/layout/radial1"/>
    <dgm:cxn modelId="{FE955585-5C1A-4A0C-B095-96F96C436265}" type="presParOf" srcId="{67866DFB-1E5C-4D03-80EB-5FBC3CC82456}" destId="{3910C19F-DED1-4D98-A79B-AE65B2BF36E4}" srcOrd="11" destOrd="0" presId="urn:microsoft.com/office/officeart/2005/8/layout/radial1"/>
    <dgm:cxn modelId="{8A0999CD-080C-4B21-914A-9F9880576D8F}" type="presParOf" srcId="{3910C19F-DED1-4D98-A79B-AE65B2BF36E4}" destId="{667A1168-3BC7-4DDE-A9AD-28764D685A9B}" srcOrd="0" destOrd="0" presId="urn:microsoft.com/office/officeart/2005/8/layout/radial1"/>
    <dgm:cxn modelId="{7C4C3B2D-4BEA-4951-97DC-34606EF4C657}" type="presParOf" srcId="{67866DFB-1E5C-4D03-80EB-5FBC3CC82456}" destId="{4CF7D340-3830-4228-A0CF-AD085B8512AA}" srcOrd="12" destOrd="0" presId="urn:microsoft.com/office/officeart/2005/8/layout/radial1"/>
    <dgm:cxn modelId="{BE13B757-1BE3-4EF8-A6D5-BEBDB57EBCF9}" type="presParOf" srcId="{67866DFB-1E5C-4D03-80EB-5FBC3CC82456}" destId="{4483009C-306E-431D-A482-5C6CD98D784C}" srcOrd="13" destOrd="0" presId="urn:microsoft.com/office/officeart/2005/8/layout/radial1"/>
    <dgm:cxn modelId="{CEC55613-D6D1-4382-862E-5F5D5DD633DE}" type="presParOf" srcId="{4483009C-306E-431D-A482-5C6CD98D784C}" destId="{22EAC06C-9FBB-4789-8201-FD14492BF101}" srcOrd="0" destOrd="0" presId="urn:microsoft.com/office/officeart/2005/8/layout/radial1"/>
    <dgm:cxn modelId="{41F49F3D-D341-4D4F-B601-547E9A36A6D0}" type="presParOf" srcId="{67866DFB-1E5C-4D03-80EB-5FBC3CC82456}" destId="{2A266F1D-4C49-4423-A589-E7D35D5E3645}" srcOrd="14" destOrd="0" presId="urn:microsoft.com/office/officeart/2005/8/layout/radial1"/>
  </dgm:cxnLst>
  <dgm:bg/>
  <dgm:whole>
    <a:ln w="3175">
      <a:noFill/>
    </a:ln>
  </dgm:whole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BEA637-76F4-4127-B2D7-71BB44405F1B}">
      <dsp:nvSpPr>
        <dsp:cNvPr id="0" name=""/>
        <dsp:cNvSpPr/>
      </dsp:nvSpPr>
      <dsp:spPr>
        <a:xfrm>
          <a:off x="1621725" y="1628887"/>
          <a:ext cx="1607948" cy="1607948"/>
        </a:xfrm>
        <a:prstGeom prst="ellipse">
          <a:avLst/>
        </a:prstGeom>
        <a:solidFill>
          <a:srgbClr val="EE897E"/>
        </a:solidFill>
        <a:ln>
          <a:solidFill>
            <a:srgbClr val="EE897E"/>
          </a:solidFill>
        </a:ln>
        <a:effectLst/>
        <a:scene3d>
          <a:camera prst="isometricOffAxis2Left" zoom="95000">
            <a:rot lat="476747" lon="1209132" rev="21494691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000" kern="1200">
              <a:latin typeface="Gill Sans MT" panose="020B0502020104020203" pitchFamily="34" charset="0"/>
            </a:rPr>
            <a:t> +DELEN</a:t>
          </a:r>
        </a:p>
      </dsp:txBody>
      <dsp:txXfrm>
        <a:off x="1857204" y="1864366"/>
        <a:ext cx="1136990" cy="1136990"/>
      </dsp:txXfrm>
    </dsp:sp>
    <dsp:sp modelId="{F1B9E529-AE1E-4696-9993-AF5DC86ACAC1}">
      <dsp:nvSpPr>
        <dsp:cNvPr id="0" name=""/>
        <dsp:cNvSpPr/>
      </dsp:nvSpPr>
      <dsp:spPr>
        <a:xfrm rot="16200000">
          <a:off x="2287233" y="1468010"/>
          <a:ext cx="276932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276932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476747" lon="1209132" rev="21494691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>
        <a:off x="2418776" y="1483498"/>
        <a:ext cx="13846" cy="13846"/>
      </dsp:txXfrm>
    </dsp:sp>
    <dsp:sp modelId="{22E91950-E5DE-4B12-879D-4DD348563954}">
      <dsp:nvSpPr>
        <dsp:cNvPr id="0" name=""/>
        <dsp:cNvSpPr/>
      </dsp:nvSpPr>
      <dsp:spPr>
        <a:xfrm>
          <a:off x="1694814" y="-109816"/>
          <a:ext cx="1461771" cy="1461771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476747" lon="1209132" rev="21494691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600" b="0" kern="1200">
              <a:solidFill>
                <a:schemeClr val="lt1"/>
              </a:solidFill>
              <a:latin typeface="Gill Sans MT" panose="020B0502020104020203" pitchFamily="34" charset="0"/>
            </a:rPr>
            <a:t>INTRO TIL VALGFAG</a:t>
          </a:r>
        </a:p>
      </dsp:txBody>
      <dsp:txXfrm>
        <a:off x="1908885" y="104255"/>
        <a:ext cx="1033629" cy="1033629"/>
      </dsp:txXfrm>
    </dsp:sp>
    <dsp:sp modelId="{034E6855-82F3-47EC-AFCC-009882DD6086}">
      <dsp:nvSpPr>
        <dsp:cNvPr id="0" name=""/>
        <dsp:cNvSpPr/>
      </dsp:nvSpPr>
      <dsp:spPr>
        <a:xfrm rot="19192927">
          <a:off x="3007365" y="1801612"/>
          <a:ext cx="281788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281788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476747" lon="1209132" rev="21494691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>
        <a:off x="3141215" y="1816979"/>
        <a:ext cx="14089" cy="14089"/>
      </dsp:txXfrm>
    </dsp:sp>
    <dsp:sp modelId="{3819296E-2C80-43C2-9EBC-742614D1FD38}">
      <dsp:nvSpPr>
        <dsp:cNvPr id="0" name=""/>
        <dsp:cNvSpPr/>
      </dsp:nvSpPr>
      <dsp:spPr>
        <a:xfrm>
          <a:off x="3084042" y="531396"/>
          <a:ext cx="1461771" cy="1461771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476747" lon="1209132" rev="21494691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100" b="0" kern="1200">
              <a:solidFill>
                <a:schemeClr val="lt1"/>
              </a:solidFill>
              <a:latin typeface="Gill Sans MT" panose="020B0502020104020203" pitchFamily="34" charset="0"/>
            </a:rPr>
            <a:t>FORENINGSLIV OG FRIVILLIGHED</a:t>
          </a:r>
        </a:p>
      </dsp:txBody>
      <dsp:txXfrm>
        <a:off x="3298113" y="745467"/>
        <a:ext cx="1033629" cy="1033629"/>
      </dsp:txXfrm>
    </dsp:sp>
    <dsp:sp modelId="{28796ABC-9023-4230-A4FD-A427BA869760}">
      <dsp:nvSpPr>
        <dsp:cNvPr id="0" name=""/>
        <dsp:cNvSpPr/>
      </dsp:nvSpPr>
      <dsp:spPr>
        <a:xfrm rot="771429">
          <a:off x="3206045" y="2620163"/>
          <a:ext cx="276932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276932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476747" lon="1209132" rev="21494691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>
        <a:off x="3337588" y="2635651"/>
        <a:ext cx="13846" cy="13846"/>
      </dsp:txXfrm>
    </dsp:sp>
    <dsp:sp modelId="{B51ED232-57ED-4ADD-9EB2-09AE0B0788B2}">
      <dsp:nvSpPr>
        <dsp:cNvPr id="0" name=""/>
        <dsp:cNvSpPr/>
      </dsp:nvSpPr>
      <dsp:spPr>
        <a:xfrm>
          <a:off x="3461181" y="2105138"/>
          <a:ext cx="1461771" cy="1461771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476747" lon="1209132" rev="21494691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200" b="0" kern="1200">
              <a:solidFill>
                <a:schemeClr val="lt1"/>
              </a:solidFill>
              <a:latin typeface="Gill Sans MT" panose="020B0502020104020203" pitchFamily="34" charset="0"/>
            </a:rPr>
            <a:t>MOTIVATION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200" b="0" kern="1200">
              <a:solidFill>
                <a:schemeClr val="lt1"/>
              </a:solidFill>
              <a:latin typeface="Gill Sans MT" panose="020B0502020104020203" pitchFamily="34" charset="0"/>
            </a:rPr>
            <a:t>I PRAKSIS</a:t>
          </a:r>
        </a:p>
      </dsp:txBody>
      <dsp:txXfrm>
        <a:off x="3675252" y="2319209"/>
        <a:ext cx="1033629" cy="1033629"/>
      </dsp:txXfrm>
    </dsp:sp>
    <dsp:sp modelId="{8A159771-FFC7-433A-A079-EEDC22C55165}">
      <dsp:nvSpPr>
        <dsp:cNvPr id="0" name=""/>
        <dsp:cNvSpPr/>
      </dsp:nvSpPr>
      <dsp:spPr>
        <a:xfrm rot="3857143">
          <a:off x="2696143" y="3259560"/>
          <a:ext cx="276932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276932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476747" lon="1209132" rev="21494691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>
        <a:off x="2827686" y="3275048"/>
        <a:ext cx="13846" cy="13846"/>
      </dsp:txXfrm>
    </dsp:sp>
    <dsp:sp modelId="{1E00A72B-3201-4C31-AE65-F558D91EF9D4}">
      <dsp:nvSpPr>
        <dsp:cNvPr id="0" name=""/>
        <dsp:cNvSpPr/>
      </dsp:nvSpPr>
      <dsp:spPr>
        <a:xfrm>
          <a:off x="2480921" y="3334344"/>
          <a:ext cx="1461771" cy="1461771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476747" lon="1209132" rev="21494691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200" b="0" kern="1200">
              <a:solidFill>
                <a:schemeClr val="lt1"/>
              </a:solidFill>
              <a:latin typeface="Gill Sans MT" panose="020B0502020104020203" pitchFamily="34" charset="0"/>
            </a:rPr>
            <a:t>DET GODE TEAM-SAMARBEJDE</a:t>
          </a:r>
        </a:p>
      </dsp:txBody>
      <dsp:txXfrm>
        <a:off x="2694992" y="3548415"/>
        <a:ext cx="1033629" cy="1033629"/>
      </dsp:txXfrm>
    </dsp:sp>
    <dsp:sp modelId="{1483B2DD-5444-4272-8F5A-5E83170BB03B}">
      <dsp:nvSpPr>
        <dsp:cNvPr id="0" name=""/>
        <dsp:cNvSpPr/>
      </dsp:nvSpPr>
      <dsp:spPr>
        <a:xfrm rot="6942857">
          <a:off x="1878324" y="3259560"/>
          <a:ext cx="276932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276932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476747" lon="1209132" rev="21494691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 rot="10800000">
        <a:off x="2009867" y="3275048"/>
        <a:ext cx="13846" cy="13846"/>
      </dsp:txXfrm>
    </dsp:sp>
    <dsp:sp modelId="{D43CB0AE-DB52-4AC7-8060-1E95E3482F0F}">
      <dsp:nvSpPr>
        <dsp:cNvPr id="0" name=""/>
        <dsp:cNvSpPr/>
      </dsp:nvSpPr>
      <dsp:spPr>
        <a:xfrm>
          <a:off x="908707" y="3334344"/>
          <a:ext cx="1461771" cy="1461771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476747" lon="1209132" rev="21494691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900" b="0" kern="1200">
              <a:solidFill>
                <a:schemeClr val="lt1"/>
              </a:solidFill>
              <a:latin typeface="Gill Sans MT" panose="020B0502020104020203" pitchFamily="34" charset="0"/>
            </a:rPr>
            <a:t>KOMMUNIKATION OG KONFLIKT-HÅNDTERING</a:t>
          </a:r>
        </a:p>
      </dsp:txBody>
      <dsp:txXfrm>
        <a:off x="1122778" y="3548415"/>
        <a:ext cx="1033629" cy="1033629"/>
      </dsp:txXfrm>
    </dsp:sp>
    <dsp:sp modelId="{3910C19F-DED1-4D98-A79B-AE65B2BF36E4}">
      <dsp:nvSpPr>
        <dsp:cNvPr id="0" name=""/>
        <dsp:cNvSpPr/>
      </dsp:nvSpPr>
      <dsp:spPr>
        <a:xfrm rot="10028571">
          <a:off x="1368422" y="2620163"/>
          <a:ext cx="276932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276932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476747" lon="1209132" rev="21494691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 rot="10800000">
        <a:off x="1499965" y="2635651"/>
        <a:ext cx="13846" cy="13846"/>
      </dsp:txXfrm>
    </dsp:sp>
    <dsp:sp modelId="{4CF7D340-3830-4228-A0CF-AD085B8512AA}">
      <dsp:nvSpPr>
        <dsp:cNvPr id="0" name=""/>
        <dsp:cNvSpPr/>
      </dsp:nvSpPr>
      <dsp:spPr>
        <a:xfrm>
          <a:off x="-71552" y="2105138"/>
          <a:ext cx="1461771" cy="1461771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476747" lon="1209132" rev="21494691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600" b="0" kern="1200">
              <a:solidFill>
                <a:schemeClr val="lt1"/>
              </a:solidFill>
              <a:latin typeface="Gill Sans MT" panose="020B0502020104020203" pitchFamily="34" charset="0"/>
            </a:rPr>
            <a:t>MIG SOM UNG-TRÆNER</a:t>
          </a:r>
        </a:p>
      </dsp:txBody>
      <dsp:txXfrm>
        <a:off x="142519" y="2319209"/>
        <a:ext cx="1033629" cy="1033629"/>
      </dsp:txXfrm>
    </dsp:sp>
    <dsp:sp modelId="{4483009C-306E-431D-A482-5C6CD98D784C}">
      <dsp:nvSpPr>
        <dsp:cNvPr id="0" name=""/>
        <dsp:cNvSpPr/>
      </dsp:nvSpPr>
      <dsp:spPr>
        <a:xfrm rot="13114286">
          <a:off x="1550403" y="1822848"/>
          <a:ext cx="276932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276932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476747" lon="1209132" rev="21494691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 rot="10800000">
        <a:off x="1681947" y="1838336"/>
        <a:ext cx="13846" cy="13846"/>
      </dsp:txXfrm>
    </dsp:sp>
    <dsp:sp modelId="{2A266F1D-4C49-4423-A589-E7D35D5E3645}">
      <dsp:nvSpPr>
        <dsp:cNvPr id="0" name=""/>
        <dsp:cNvSpPr/>
      </dsp:nvSpPr>
      <dsp:spPr>
        <a:xfrm>
          <a:off x="278298" y="572342"/>
          <a:ext cx="1461771" cy="1461771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476747" lon="1209132" rev="21494691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200" b="0" kern="1200">
              <a:solidFill>
                <a:schemeClr val="lt1"/>
              </a:solidFill>
              <a:latin typeface="Gill Sans MT" panose="020B0502020104020203" pitchFamily="34" charset="0"/>
            </a:rPr>
            <a:t>AFSLUTNING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200" b="0" kern="1200">
              <a:solidFill>
                <a:schemeClr val="lt1"/>
              </a:solidFill>
              <a:latin typeface="Gill Sans MT" panose="020B0502020104020203" pitchFamily="34" charset="0"/>
            </a:rPr>
            <a:t>AF FAG</a:t>
          </a:r>
        </a:p>
      </dsp:txBody>
      <dsp:txXfrm>
        <a:off x="492369" y="786413"/>
        <a:ext cx="1033629" cy="10336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BEA637-76F4-4127-B2D7-71BB44405F1B}">
      <dsp:nvSpPr>
        <dsp:cNvPr id="0" name=""/>
        <dsp:cNvSpPr/>
      </dsp:nvSpPr>
      <dsp:spPr>
        <a:xfrm>
          <a:off x="443215" y="445191"/>
          <a:ext cx="439449" cy="439449"/>
        </a:xfrm>
        <a:prstGeom prst="ellipse">
          <a:avLst/>
        </a:prstGeom>
        <a:solidFill>
          <a:srgbClr val="EE897E"/>
        </a:solidFill>
        <a:ln>
          <a:solidFill>
            <a:srgbClr val="EE897E"/>
          </a:solidFill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>
              <a:latin typeface="Gill Sans MT" panose="020B0502020104020203" pitchFamily="34" charset="0"/>
            </a:rPr>
            <a:t> </a:t>
          </a:r>
        </a:p>
      </dsp:txBody>
      <dsp:txXfrm>
        <a:off x="507571" y="509547"/>
        <a:ext cx="310737" cy="310737"/>
      </dsp:txXfrm>
    </dsp:sp>
    <dsp:sp modelId="{F1B9E529-AE1E-4696-9993-AF5DC86ACAC1}">
      <dsp:nvSpPr>
        <dsp:cNvPr id="0" name=""/>
        <dsp:cNvSpPr/>
      </dsp:nvSpPr>
      <dsp:spPr>
        <a:xfrm rot="16200000">
          <a:off x="625090" y="384930"/>
          <a:ext cx="75699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75699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>
        <a:off x="661047" y="405449"/>
        <a:ext cx="3784" cy="3784"/>
      </dsp:txXfrm>
    </dsp:sp>
    <dsp:sp modelId="{22E91950-E5DE-4B12-879D-4DD348563954}">
      <dsp:nvSpPr>
        <dsp:cNvPr id="0" name=""/>
        <dsp:cNvSpPr/>
      </dsp:nvSpPr>
      <dsp:spPr>
        <a:xfrm>
          <a:off x="463190" y="-30007"/>
          <a:ext cx="399499" cy="399499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600" b="0" kern="120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sp:txBody>
      <dsp:txXfrm>
        <a:off x="521695" y="28498"/>
        <a:ext cx="282489" cy="282489"/>
      </dsp:txXfrm>
    </dsp:sp>
    <dsp:sp modelId="{034E6855-82F3-47EC-AFCC-009882DD6086}">
      <dsp:nvSpPr>
        <dsp:cNvPr id="0" name=""/>
        <dsp:cNvSpPr/>
      </dsp:nvSpPr>
      <dsp:spPr>
        <a:xfrm rot="19285714">
          <a:off x="826470" y="481909"/>
          <a:ext cx="75699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75699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>
        <a:off x="862427" y="502428"/>
        <a:ext cx="3784" cy="3784"/>
      </dsp:txXfrm>
    </dsp:sp>
    <dsp:sp modelId="{3819296E-2C80-43C2-9EBC-742614D1FD38}">
      <dsp:nvSpPr>
        <dsp:cNvPr id="0" name=""/>
        <dsp:cNvSpPr/>
      </dsp:nvSpPr>
      <dsp:spPr>
        <a:xfrm>
          <a:off x="850332" y="156430"/>
          <a:ext cx="399499" cy="399499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100" b="0" kern="120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sp:txBody>
      <dsp:txXfrm>
        <a:off x="908837" y="214935"/>
        <a:ext cx="282489" cy="282489"/>
      </dsp:txXfrm>
    </dsp:sp>
    <dsp:sp modelId="{28796ABC-9023-4230-A4FD-A427BA869760}">
      <dsp:nvSpPr>
        <dsp:cNvPr id="0" name=""/>
        <dsp:cNvSpPr/>
      </dsp:nvSpPr>
      <dsp:spPr>
        <a:xfrm rot="771429">
          <a:off x="876206" y="699820"/>
          <a:ext cx="75699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75699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>
        <a:off x="912164" y="720339"/>
        <a:ext cx="3784" cy="3784"/>
      </dsp:txXfrm>
    </dsp:sp>
    <dsp:sp modelId="{B51ED232-57ED-4ADD-9EB2-09AE0B0788B2}">
      <dsp:nvSpPr>
        <dsp:cNvPr id="0" name=""/>
        <dsp:cNvSpPr/>
      </dsp:nvSpPr>
      <dsp:spPr>
        <a:xfrm>
          <a:off x="945949" y="575353"/>
          <a:ext cx="399499" cy="399499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200" b="0" kern="120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sp:txBody>
      <dsp:txXfrm>
        <a:off x="1004454" y="633858"/>
        <a:ext cx="282489" cy="282489"/>
      </dsp:txXfrm>
    </dsp:sp>
    <dsp:sp modelId="{8A159771-FFC7-433A-A079-EEDC22C55165}">
      <dsp:nvSpPr>
        <dsp:cNvPr id="0" name=""/>
        <dsp:cNvSpPr/>
      </dsp:nvSpPr>
      <dsp:spPr>
        <a:xfrm rot="3857143">
          <a:off x="736847" y="874571"/>
          <a:ext cx="75699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75699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>
        <a:off x="772804" y="895090"/>
        <a:ext cx="3784" cy="3784"/>
      </dsp:txXfrm>
    </dsp:sp>
    <dsp:sp modelId="{1E00A72B-3201-4C31-AE65-F558D91EF9D4}">
      <dsp:nvSpPr>
        <dsp:cNvPr id="0" name=""/>
        <dsp:cNvSpPr/>
      </dsp:nvSpPr>
      <dsp:spPr>
        <a:xfrm>
          <a:off x="678038" y="911302"/>
          <a:ext cx="399499" cy="399499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200" b="0" kern="120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sp:txBody>
      <dsp:txXfrm>
        <a:off x="736543" y="969807"/>
        <a:ext cx="282489" cy="282489"/>
      </dsp:txXfrm>
    </dsp:sp>
    <dsp:sp modelId="{1483B2DD-5444-4272-8F5A-5E83170BB03B}">
      <dsp:nvSpPr>
        <dsp:cNvPr id="0" name=""/>
        <dsp:cNvSpPr/>
      </dsp:nvSpPr>
      <dsp:spPr>
        <a:xfrm rot="6942857">
          <a:off x="513332" y="874571"/>
          <a:ext cx="75699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75699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 rot="10800000">
        <a:off x="549290" y="895090"/>
        <a:ext cx="3784" cy="3784"/>
      </dsp:txXfrm>
    </dsp:sp>
    <dsp:sp modelId="{D43CB0AE-DB52-4AC7-8060-1E95E3482F0F}">
      <dsp:nvSpPr>
        <dsp:cNvPr id="0" name=""/>
        <dsp:cNvSpPr/>
      </dsp:nvSpPr>
      <dsp:spPr>
        <a:xfrm>
          <a:off x="248342" y="911302"/>
          <a:ext cx="399499" cy="399499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900" b="0" kern="120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sp:txBody>
      <dsp:txXfrm>
        <a:off x="306847" y="969807"/>
        <a:ext cx="282489" cy="282489"/>
      </dsp:txXfrm>
    </dsp:sp>
    <dsp:sp modelId="{3910C19F-DED1-4D98-A79B-AE65B2BF36E4}">
      <dsp:nvSpPr>
        <dsp:cNvPr id="0" name=""/>
        <dsp:cNvSpPr/>
      </dsp:nvSpPr>
      <dsp:spPr>
        <a:xfrm rot="10028571">
          <a:off x="373973" y="699820"/>
          <a:ext cx="75699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75699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 rot="10800000">
        <a:off x="409930" y="720339"/>
        <a:ext cx="3784" cy="3784"/>
      </dsp:txXfrm>
    </dsp:sp>
    <dsp:sp modelId="{4CF7D340-3830-4228-A0CF-AD085B8512AA}">
      <dsp:nvSpPr>
        <dsp:cNvPr id="0" name=""/>
        <dsp:cNvSpPr/>
      </dsp:nvSpPr>
      <dsp:spPr>
        <a:xfrm>
          <a:off x="-19568" y="575353"/>
          <a:ext cx="399499" cy="399499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600" b="0" kern="120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sp:txBody>
      <dsp:txXfrm>
        <a:off x="38937" y="633858"/>
        <a:ext cx="282489" cy="282489"/>
      </dsp:txXfrm>
    </dsp:sp>
    <dsp:sp modelId="{4483009C-306E-431D-A482-5C6CD98D784C}">
      <dsp:nvSpPr>
        <dsp:cNvPr id="0" name=""/>
        <dsp:cNvSpPr/>
      </dsp:nvSpPr>
      <dsp:spPr>
        <a:xfrm rot="13114286">
          <a:off x="423710" y="481909"/>
          <a:ext cx="75699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75699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 rot="10800000">
        <a:off x="459667" y="502428"/>
        <a:ext cx="3784" cy="3784"/>
      </dsp:txXfrm>
    </dsp:sp>
    <dsp:sp modelId="{2A266F1D-4C49-4423-A589-E7D35D5E3645}">
      <dsp:nvSpPr>
        <dsp:cNvPr id="0" name=""/>
        <dsp:cNvSpPr/>
      </dsp:nvSpPr>
      <dsp:spPr>
        <a:xfrm>
          <a:off x="76047" y="156430"/>
          <a:ext cx="399499" cy="399499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200" b="0" kern="120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sp:txBody>
      <dsp:txXfrm>
        <a:off x="134552" y="214935"/>
        <a:ext cx="282489" cy="2824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BEA637-76F4-4127-B2D7-71BB44405F1B}">
      <dsp:nvSpPr>
        <dsp:cNvPr id="0" name=""/>
        <dsp:cNvSpPr/>
      </dsp:nvSpPr>
      <dsp:spPr>
        <a:xfrm>
          <a:off x="443215" y="445191"/>
          <a:ext cx="439449" cy="439449"/>
        </a:xfrm>
        <a:prstGeom prst="ellipse">
          <a:avLst/>
        </a:prstGeom>
        <a:solidFill>
          <a:srgbClr val="EE897E"/>
        </a:solidFill>
        <a:ln>
          <a:solidFill>
            <a:srgbClr val="EE897E"/>
          </a:solidFill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>
              <a:latin typeface="Gill Sans MT" panose="020B0502020104020203" pitchFamily="34" charset="0"/>
            </a:rPr>
            <a:t> </a:t>
          </a:r>
        </a:p>
      </dsp:txBody>
      <dsp:txXfrm>
        <a:off x="507571" y="509547"/>
        <a:ext cx="310737" cy="310737"/>
      </dsp:txXfrm>
    </dsp:sp>
    <dsp:sp modelId="{F1B9E529-AE1E-4696-9993-AF5DC86ACAC1}">
      <dsp:nvSpPr>
        <dsp:cNvPr id="0" name=""/>
        <dsp:cNvSpPr/>
      </dsp:nvSpPr>
      <dsp:spPr>
        <a:xfrm rot="16200000">
          <a:off x="625090" y="384930"/>
          <a:ext cx="75699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75699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>
        <a:off x="661047" y="405449"/>
        <a:ext cx="3784" cy="3784"/>
      </dsp:txXfrm>
    </dsp:sp>
    <dsp:sp modelId="{22E91950-E5DE-4B12-879D-4DD348563954}">
      <dsp:nvSpPr>
        <dsp:cNvPr id="0" name=""/>
        <dsp:cNvSpPr/>
      </dsp:nvSpPr>
      <dsp:spPr>
        <a:xfrm>
          <a:off x="463190" y="-30007"/>
          <a:ext cx="399499" cy="399499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600" b="0" kern="120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sp:txBody>
      <dsp:txXfrm>
        <a:off x="521695" y="28498"/>
        <a:ext cx="282489" cy="282489"/>
      </dsp:txXfrm>
    </dsp:sp>
    <dsp:sp modelId="{034E6855-82F3-47EC-AFCC-009882DD6086}">
      <dsp:nvSpPr>
        <dsp:cNvPr id="0" name=""/>
        <dsp:cNvSpPr/>
      </dsp:nvSpPr>
      <dsp:spPr>
        <a:xfrm rot="19285714">
          <a:off x="826470" y="481909"/>
          <a:ext cx="75699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75699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>
        <a:off x="862427" y="502428"/>
        <a:ext cx="3784" cy="3784"/>
      </dsp:txXfrm>
    </dsp:sp>
    <dsp:sp modelId="{3819296E-2C80-43C2-9EBC-742614D1FD38}">
      <dsp:nvSpPr>
        <dsp:cNvPr id="0" name=""/>
        <dsp:cNvSpPr/>
      </dsp:nvSpPr>
      <dsp:spPr>
        <a:xfrm>
          <a:off x="850332" y="156430"/>
          <a:ext cx="399499" cy="399499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100" b="0" kern="120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sp:txBody>
      <dsp:txXfrm>
        <a:off x="908837" y="214935"/>
        <a:ext cx="282489" cy="282489"/>
      </dsp:txXfrm>
    </dsp:sp>
    <dsp:sp modelId="{28796ABC-9023-4230-A4FD-A427BA869760}">
      <dsp:nvSpPr>
        <dsp:cNvPr id="0" name=""/>
        <dsp:cNvSpPr/>
      </dsp:nvSpPr>
      <dsp:spPr>
        <a:xfrm rot="771429">
          <a:off x="876206" y="699820"/>
          <a:ext cx="75699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75699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>
        <a:off x="912164" y="720339"/>
        <a:ext cx="3784" cy="3784"/>
      </dsp:txXfrm>
    </dsp:sp>
    <dsp:sp modelId="{B51ED232-57ED-4ADD-9EB2-09AE0B0788B2}">
      <dsp:nvSpPr>
        <dsp:cNvPr id="0" name=""/>
        <dsp:cNvSpPr/>
      </dsp:nvSpPr>
      <dsp:spPr>
        <a:xfrm>
          <a:off x="945949" y="575353"/>
          <a:ext cx="399499" cy="399499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200" b="0" kern="120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sp:txBody>
      <dsp:txXfrm>
        <a:off x="1004454" y="633858"/>
        <a:ext cx="282489" cy="282489"/>
      </dsp:txXfrm>
    </dsp:sp>
    <dsp:sp modelId="{8A159771-FFC7-433A-A079-EEDC22C55165}">
      <dsp:nvSpPr>
        <dsp:cNvPr id="0" name=""/>
        <dsp:cNvSpPr/>
      </dsp:nvSpPr>
      <dsp:spPr>
        <a:xfrm rot="3857143">
          <a:off x="736847" y="874571"/>
          <a:ext cx="75699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75699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>
        <a:off x="772804" y="895090"/>
        <a:ext cx="3784" cy="3784"/>
      </dsp:txXfrm>
    </dsp:sp>
    <dsp:sp modelId="{1E00A72B-3201-4C31-AE65-F558D91EF9D4}">
      <dsp:nvSpPr>
        <dsp:cNvPr id="0" name=""/>
        <dsp:cNvSpPr/>
      </dsp:nvSpPr>
      <dsp:spPr>
        <a:xfrm>
          <a:off x="678038" y="911302"/>
          <a:ext cx="399499" cy="399499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200" b="0" kern="120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sp:txBody>
      <dsp:txXfrm>
        <a:off x="736543" y="969807"/>
        <a:ext cx="282489" cy="282489"/>
      </dsp:txXfrm>
    </dsp:sp>
    <dsp:sp modelId="{1483B2DD-5444-4272-8F5A-5E83170BB03B}">
      <dsp:nvSpPr>
        <dsp:cNvPr id="0" name=""/>
        <dsp:cNvSpPr/>
      </dsp:nvSpPr>
      <dsp:spPr>
        <a:xfrm rot="6942857">
          <a:off x="513332" y="874571"/>
          <a:ext cx="75699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75699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 rot="10800000">
        <a:off x="549290" y="895090"/>
        <a:ext cx="3784" cy="3784"/>
      </dsp:txXfrm>
    </dsp:sp>
    <dsp:sp modelId="{D43CB0AE-DB52-4AC7-8060-1E95E3482F0F}">
      <dsp:nvSpPr>
        <dsp:cNvPr id="0" name=""/>
        <dsp:cNvSpPr/>
      </dsp:nvSpPr>
      <dsp:spPr>
        <a:xfrm>
          <a:off x="248342" y="911302"/>
          <a:ext cx="399499" cy="399499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900" b="0" kern="120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sp:txBody>
      <dsp:txXfrm>
        <a:off x="306847" y="969807"/>
        <a:ext cx="282489" cy="282489"/>
      </dsp:txXfrm>
    </dsp:sp>
    <dsp:sp modelId="{3910C19F-DED1-4D98-A79B-AE65B2BF36E4}">
      <dsp:nvSpPr>
        <dsp:cNvPr id="0" name=""/>
        <dsp:cNvSpPr/>
      </dsp:nvSpPr>
      <dsp:spPr>
        <a:xfrm rot="10028571">
          <a:off x="373973" y="699820"/>
          <a:ext cx="75699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75699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 rot="10800000">
        <a:off x="409930" y="720339"/>
        <a:ext cx="3784" cy="3784"/>
      </dsp:txXfrm>
    </dsp:sp>
    <dsp:sp modelId="{4CF7D340-3830-4228-A0CF-AD085B8512AA}">
      <dsp:nvSpPr>
        <dsp:cNvPr id="0" name=""/>
        <dsp:cNvSpPr/>
      </dsp:nvSpPr>
      <dsp:spPr>
        <a:xfrm>
          <a:off x="-19568" y="575353"/>
          <a:ext cx="399499" cy="399499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600" b="0" kern="120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sp:txBody>
      <dsp:txXfrm>
        <a:off x="38937" y="633858"/>
        <a:ext cx="282489" cy="282489"/>
      </dsp:txXfrm>
    </dsp:sp>
    <dsp:sp modelId="{4483009C-306E-431D-A482-5C6CD98D784C}">
      <dsp:nvSpPr>
        <dsp:cNvPr id="0" name=""/>
        <dsp:cNvSpPr/>
      </dsp:nvSpPr>
      <dsp:spPr>
        <a:xfrm rot="13114286">
          <a:off x="423710" y="481909"/>
          <a:ext cx="75699" cy="44822"/>
        </a:xfrm>
        <a:custGeom>
          <a:avLst/>
          <a:gdLst/>
          <a:ahLst/>
          <a:cxnLst/>
          <a:rect l="0" t="0" r="0" b="0"/>
          <a:pathLst>
            <a:path>
              <a:moveTo>
                <a:pt x="0" y="22411"/>
              </a:moveTo>
              <a:lnTo>
                <a:pt x="75699" y="2241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50" kern="1200">
            <a:latin typeface="Gill Sans MT" panose="020B0502020104020203" pitchFamily="34" charset="0"/>
          </a:endParaRPr>
        </a:p>
      </dsp:txBody>
      <dsp:txXfrm rot="10800000">
        <a:off x="459667" y="502428"/>
        <a:ext cx="3784" cy="3784"/>
      </dsp:txXfrm>
    </dsp:sp>
    <dsp:sp modelId="{2A266F1D-4C49-4423-A589-E7D35D5E3645}">
      <dsp:nvSpPr>
        <dsp:cNvPr id="0" name=""/>
        <dsp:cNvSpPr/>
      </dsp:nvSpPr>
      <dsp:spPr>
        <a:xfrm>
          <a:off x="76047" y="156430"/>
          <a:ext cx="399499" cy="399499"/>
        </a:xfrm>
        <a:prstGeom prst="ellipse">
          <a:avLst/>
        </a:prstGeom>
        <a:solidFill>
          <a:srgbClr val="A6B3CA"/>
        </a:solidFill>
        <a:ln>
          <a:solidFill>
            <a:srgbClr val="EE897E"/>
          </a:solidFill>
        </a:ln>
        <a:effectLst/>
        <a:scene3d>
          <a:camera prst="isometricOffAxis2Left" zoom="95000">
            <a:rot lat="166018" lon="919289" rev="2145448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da-DK" sz="1200" b="0" kern="1200">
              <a:solidFill>
                <a:schemeClr val="lt1"/>
              </a:solidFill>
              <a:latin typeface="Gill Sans MT" panose="020B0502020104020203" pitchFamily="34" charset="0"/>
            </a:rPr>
            <a:t> </a:t>
          </a:r>
        </a:p>
      </dsp:txBody>
      <dsp:txXfrm>
        <a:off x="134552" y="214935"/>
        <a:ext cx="282489" cy="282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28789A-B8C6-4F5F-A2E4-AAD4B9DAD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4815413-48C9-4FA6-80DE-90FC45349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E8DF583-6E5E-43AC-909B-0FA9DD1FC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7B6-F4CA-44E7-97B6-DF54D91283C5}" type="datetimeFigureOut">
              <a:rPr lang="da-DK" smtClean="0"/>
              <a:t>22-06-2021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51EFB24-AB9B-4AB9-B70D-51655E016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C5DE6E8-3A6F-42D6-99D1-57F50B0EC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AA9-2E51-42C6-AB2A-26E5A624A55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2010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6DD864-CDE0-4479-91B0-892296A8C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DC1A23C-B578-4EC8-9181-C202FFDD6F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3DC3C42-3FBF-48B5-A456-6C128D73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7B6-F4CA-44E7-97B6-DF54D91283C5}" type="datetimeFigureOut">
              <a:rPr lang="da-DK" smtClean="0"/>
              <a:t>22-06-2021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56B3B8D-3897-4FF5-9A68-EC8E1DD5C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438A41A-6549-4DAE-8B79-65525056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AA9-2E51-42C6-AB2A-26E5A624A55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067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6F53D868-AB42-43EA-B58B-16BFE9EC4C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A6E6165-03ED-435A-AF49-56A3BC5170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6636AD1-AE20-4AC2-8E97-6DE21545B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7B6-F4CA-44E7-97B6-DF54D91283C5}" type="datetimeFigureOut">
              <a:rPr lang="da-DK" smtClean="0"/>
              <a:t>22-06-2021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053DC69-897A-40A9-B766-8AD24B0E5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6074DC4-DC48-4F73-8E84-EF8EFCE2E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AA9-2E51-42C6-AB2A-26E5A624A55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0006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5692EF-B883-4C65-A5D4-EBFD838C2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B4E3CA0-88AF-4584-9A4F-C29D2714D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34D4FEE-88AF-4CB2-901E-C8681D47C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7B6-F4CA-44E7-97B6-DF54D91283C5}" type="datetimeFigureOut">
              <a:rPr lang="da-DK" smtClean="0"/>
              <a:t>22-06-2021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E721564-CFDA-45B8-ACB8-078BDFFE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8C80BC7-37B1-4544-B769-97AEF20BF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AA9-2E51-42C6-AB2A-26E5A624A55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655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9EE58A-1184-4E86-879E-861A20FBD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C33CE6C-CBB5-4587-8828-E499302C1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D3A6568-C195-45C1-9A5B-FB00105E5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7B6-F4CA-44E7-97B6-DF54D91283C5}" type="datetimeFigureOut">
              <a:rPr lang="da-DK" smtClean="0"/>
              <a:t>22-06-2021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452360A-DEB9-46AA-9380-52CC95740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6981601-87F7-4027-A2B3-97E4B6F9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AA9-2E51-42C6-AB2A-26E5A624A55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146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96205B-5984-4858-8312-9E83B3AB8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583BFB1-A9E8-42D1-B291-D0003387DA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FACF5A2-BEB9-458F-BA29-99B4EF47A8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81A12FC-9600-4F07-935A-CB0E88D61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7B6-F4CA-44E7-97B6-DF54D91283C5}" type="datetimeFigureOut">
              <a:rPr lang="da-DK" smtClean="0"/>
              <a:t>22-06-2021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53C9DC8-F5F4-430B-90C6-256323DEB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1507EC3-1031-4537-8709-C97CA2BD8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AA9-2E51-42C6-AB2A-26E5A624A55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448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A533B3-F3C3-4289-8E45-B7D41D5D4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D8321CC-9E97-4ED6-9AC3-28145749D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26DAF4F-AFDC-43E7-87F0-63C58F774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0281251-2E51-4F35-ACA4-35456E95ED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AA1D6D5-ECDF-4020-826E-75E367D709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986F6F3A-035F-46CA-A889-32625D1C7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7B6-F4CA-44E7-97B6-DF54D91283C5}" type="datetimeFigureOut">
              <a:rPr lang="da-DK" smtClean="0"/>
              <a:t>22-06-2021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C585F6FF-CC77-4B9D-81CB-A10D3A721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861BD33E-3E7E-4ABE-A187-11C4A0160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AA9-2E51-42C6-AB2A-26E5A624A55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689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AC16DB-A868-4468-85FC-5DA8C1D7F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FC476B47-0FA1-46B5-81E8-28DAD9191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7B6-F4CA-44E7-97B6-DF54D91283C5}" type="datetimeFigureOut">
              <a:rPr lang="da-DK" smtClean="0"/>
              <a:t>22-06-2021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30209A7-BDBE-4913-B35B-3A2506665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61E70D8-0A5C-4BF2-B54A-1329EB32C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AA9-2E51-42C6-AB2A-26E5A624A55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736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A613D9B-41D9-4336-9796-9EC096E9E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7B6-F4CA-44E7-97B6-DF54D91283C5}" type="datetimeFigureOut">
              <a:rPr lang="da-DK" smtClean="0"/>
              <a:t>22-06-2021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0ADCB58E-37FD-4B20-9F68-45E0F11C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573EFA6-A4A4-4655-972B-6FF60CD38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AA9-2E51-42C6-AB2A-26E5A624A55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7146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C5393-D29A-45BB-9C69-7372A6F79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5B7FBD3-A24C-4503-AC96-C1E3A078F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9451127-B2D0-4081-B663-1A19D64A4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D0C69AF-462B-4C25-8009-6C8C3CF1D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7B6-F4CA-44E7-97B6-DF54D91283C5}" type="datetimeFigureOut">
              <a:rPr lang="da-DK" smtClean="0"/>
              <a:t>22-06-2021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DF0A116-F334-47C8-A191-45DA256A8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B8EFCA0-842A-4685-B558-735BB5C72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AA9-2E51-42C6-AB2A-26E5A624A55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731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5472CB-E5EC-4B63-9AEE-C2E3367D8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3079B59-AE4B-4F97-846F-55F493F91F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23874FB-1A1F-480A-85D2-488C2E9542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C615EC5-A095-4ECE-8A73-DFE95363B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7B6-F4CA-44E7-97B6-DF54D91283C5}" type="datetimeFigureOut">
              <a:rPr lang="da-DK" smtClean="0"/>
              <a:t>22-06-2021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5656A5D-0B53-4DE6-AC06-9B70DEA97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B426418-9443-4BF5-9945-0FC8D877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AA9-2E51-42C6-AB2A-26E5A624A55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1909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854F455-478F-47AB-A719-891B2EA13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6361E14-5052-4EC6-BE02-54340B342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4E5982C-F50E-4F49-A91E-4E02C3980B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9C7B6-F4CA-44E7-97B6-DF54D91283C5}" type="datetimeFigureOut">
              <a:rPr lang="da-DK" smtClean="0"/>
              <a:t>22-06-2021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05A8A99-F873-403E-8EEA-523401DE8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4419CEE-E58D-4BEC-9C01-BAFBE3EBE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FCAA9-2E51-42C6-AB2A-26E5A624A55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598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.xml"/><Relationship Id="rId5" Type="http://schemas.openxmlformats.org/officeDocument/2006/relationships/image" Target="../media/image4.png"/><Relationship Id="rId10" Type="http://schemas.microsoft.com/office/2007/relationships/diagramDrawing" Target="../diagrams/drawing2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3.xml"/><Relationship Id="rId5" Type="http://schemas.openxmlformats.org/officeDocument/2006/relationships/image" Target="../media/image4.png"/><Relationship Id="rId10" Type="http://schemas.microsoft.com/office/2007/relationships/diagramDrawing" Target="../diagrams/drawing3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0D131EA-C593-4FCB-A679-23C9A2A25035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pattFill prst="zigZag">
            <a:fgClr>
              <a:schemeClr val="accent1">
                <a:lumMod val="75000"/>
              </a:schemeClr>
            </a:fgClr>
            <a:bgClr>
              <a:srgbClr val="4D5F8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ABDEFA27-4835-4357-95AA-771210650BC3}"/>
              </a:ext>
            </a:extLst>
          </p:cNvPr>
          <p:cNvSpPr/>
          <p:nvPr/>
        </p:nvSpPr>
        <p:spPr>
          <a:xfrm>
            <a:off x="-93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D5F81">
                  <a:alpha val="20000"/>
                </a:srgbClr>
              </a:gs>
              <a:gs pos="73000">
                <a:schemeClr val="accent1">
                  <a:lumMod val="45000"/>
                  <a:lumOff val="55000"/>
                  <a:alpha val="20000"/>
                </a:schemeClr>
              </a:gs>
              <a:gs pos="83000">
                <a:schemeClr val="accent1">
                  <a:lumMod val="45000"/>
                  <a:lumOff val="55000"/>
                  <a:alpha val="20000"/>
                </a:schemeClr>
              </a:gs>
              <a:gs pos="100000">
                <a:schemeClr val="accent1">
                  <a:lumMod val="30000"/>
                  <a:lumOff val="70000"/>
                  <a:alpha val="2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25BDFCE-CBAF-40C4-8D29-5FDB791BB9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455172"/>
              </p:ext>
            </p:extLst>
          </p:nvPr>
        </p:nvGraphicFramePr>
        <p:xfrm>
          <a:off x="7104617" y="203347"/>
          <a:ext cx="4851400" cy="468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Billede 6">
            <a:extLst>
              <a:ext uri="{FF2B5EF4-FFF2-40B4-BE49-F238E27FC236}">
                <a16:creationId xmlns:a16="http://schemas.microsoft.com/office/drawing/2014/main" id="{D70FC619-5D01-4B6D-9AE2-56E4B3C6F328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52" y="6277507"/>
            <a:ext cx="904875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094B4DD8-D3C0-4BC2-80FB-11AB837AB042}"/>
              </a:ext>
            </a:extLst>
          </p:cNvPr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4" t="31862" r="30359" b="30910"/>
          <a:stretch/>
        </p:blipFill>
        <p:spPr bwMode="auto">
          <a:xfrm>
            <a:off x="5296442" y="6247027"/>
            <a:ext cx="799465" cy="4883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45A19731-B675-4464-9E29-08350C73651A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112" y="6297827"/>
            <a:ext cx="1160145" cy="335915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6C3A02A2-F83D-4BC2-951D-374521963BCF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822" y="6257187"/>
            <a:ext cx="824865" cy="45910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78ADE2B8-F6EE-4573-8221-9A55FC513CE0}"/>
              </a:ext>
            </a:extLst>
          </p:cNvPr>
          <p:cNvSpPr txBox="1"/>
          <p:nvPr/>
        </p:nvSpPr>
        <p:spPr>
          <a:xfrm>
            <a:off x="694555" y="1781038"/>
            <a:ext cx="515878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8000" b="1" i="1" dirty="0">
                <a:solidFill>
                  <a:schemeClr val="bg1"/>
                </a:solidFill>
                <a:latin typeface="Gill Sans MT" panose="020B0502020104020203" pitchFamily="34" charset="0"/>
              </a:rPr>
              <a:t>UNG-</a:t>
            </a:r>
          </a:p>
          <a:p>
            <a:pPr algn="ctr"/>
            <a:r>
              <a:rPr lang="da-DK" sz="8000" b="1" i="1" dirty="0">
                <a:solidFill>
                  <a:schemeClr val="bg1"/>
                </a:solidFill>
                <a:latin typeface="Gill Sans MT" panose="020B0502020104020203" pitchFamily="34" charset="0"/>
              </a:rPr>
              <a:t>TRÆNER+</a:t>
            </a:r>
            <a:endParaRPr lang="da-DK" sz="2400" b="1" i="1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5A7A6091-3876-4076-AF88-B077426D777A}"/>
              </a:ext>
            </a:extLst>
          </p:cNvPr>
          <p:cNvSpPr txBox="1"/>
          <p:nvPr/>
        </p:nvSpPr>
        <p:spPr>
          <a:xfrm>
            <a:off x="1094408" y="4335583"/>
            <a:ext cx="4359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b="1" i="1" dirty="0">
                <a:solidFill>
                  <a:schemeClr val="bg1"/>
                </a:solidFill>
                <a:latin typeface="Gill Sans MT" panose="020B0502020104020203" pitchFamily="34" charset="0"/>
              </a:rPr>
              <a:t>UNDERVISNINGSMATERIALE 2021/2022</a:t>
            </a:r>
          </a:p>
        </p:txBody>
      </p:sp>
    </p:spTree>
    <p:extLst>
      <p:ext uri="{BB962C8B-B14F-4D97-AF65-F5344CB8AC3E}">
        <p14:creationId xmlns:p14="http://schemas.microsoft.com/office/powerpoint/2010/main" val="3649608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0D131EA-C593-4FCB-A679-23C9A2A25035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pattFill prst="zigZag">
            <a:fgClr>
              <a:schemeClr val="accent1">
                <a:lumMod val="75000"/>
              </a:schemeClr>
            </a:fgClr>
            <a:bgClr>
              <a:srgbClr val="4D5F8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ABDEFA27-4835-4357-95AA-771210650BC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D5F81">
                  <a:alpha val="20000"/>
                </a:srgbClr>
              </a:gs>
              <a:gs pos="73000">
                <a:schemeClr val="accent1">
                  <a:lumMod val="45000"/>
                  <a:lumOff val="55000"/>
                  <a:alpha val="20000"/>
                </a:schemeClr>
              </a:gs>
              <a:gs pos="83000">
                <a:schemeClr val="accent1">
                  <a:lumMod val="45000"/>
                  <a:lumOff val="55000"/>
                  <a:alpha val="20000"/>
                </a:schemeClr>
              </a:gs>
              <a:gs pos="100000">
                <a:schemeClr val="accent1">
                  <a:lumMod val="30000"/>
                  <a:lumOff val="70000"/>
                  <a:alpha val="2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D70FC619-5D01-4B6D-9AE2-56E4B3C6F32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52" y="6277507"/>
            <a:ext cx="904875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094B4DD8-D3C0-4BC2-80FB-11AB837AB042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4" t="31862" r="30359" b="30910"/>
          <a:stretch/>
        </p:blipFill>
        <p:spPr bwMode="auto">
          <a:xfrm>
            <a:off x="5296442" y="6247027"/>
            <a:ext cx="799465" cy="4883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45A19731-B675-4464-9E29-08350C73651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112" y="6297827"/>
            <a:ext cx="1160145" cy="335915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6C3A02A2-F83D-4BC2-951D-374521963BCF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822" y="6257187"/>
            <a:ext cx="824865" cy="45910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CE97314E-CAA7-4830-A0FF-6968F09619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416659"/>
              </p:ext>
            </p:extLst>
          </p:nvPr>
        </p:nvGraphicFramePr>
        <p:xfrm>
          <a:off x="10589851" y="151808"/>
          <a:ext cx="1325880" cy="1280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pSp>
        <p:nvGrpSpPr>
          <p:cNvPr id="6" name="Gruppe 5">
            <a:extLst>
              <a:ext uri="{FF2B5EF4-FFF2-40B4-BE49-F238E27FC236}">
                <a16:creationId xmlns:a16="http://schemas.microsoft.com/office/drawing/2014/main" id="{99ED1057-DF68-4AE2-9644-780B70890A1C}"/>
              </a:ext>
            </a:extLst>
          </p:cNvPr>
          <p:cNvGrpSpPr/>
          <p:nvPr/>
        </p:nvGrpSpPr>
        <p:grpSpPr>
          <a:xfrm>
            <a:off x="1188627" y="498867"/>
            <a:ext cx="3896528" cy="5218814"/>
            <a:chOff x="2451308" y="539507"/>
            <a:chExt cx="3896528" cy="5218814"/>
          </a:xfrm>
        </p:grpSpPr>
        <p:sp>
          <p:nvSpPr>
            <p:cNvPr id="2" name="Ellipse 1">
              <a:extLst>
                <a:ext uri="{FF2B5EF4-FFF2-40B4-BE49-F238E27FC236}">
                  <a16:creationId xmlns:a16="http://schemas.microsoft.com/office/drawing/2014/main" id="{B93102FD-F7CF-4B42-9EFB-FEAB42FC216B}"/>
                </a:ext>
              </a:extLst>
            </p:cNvPr>
            <p:cNvSpPr/>
            <p:nvPr/>
          </p:nvSpPr>
          <p:spPr>
            <a:xfrm>
              <a:off x="2451308" y="539507"/>
              <a:ext cx="3896528" cy="5218814"/>
            </a:xfrm>
            <a:prstGeom prst="ellipse">
              <a:avLst/>
            </a:prstGeom>
            <a:solidFill>
              <a:srgbClr val="4D5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9B02961E-D54E-4323-B194-46FCB3012E0A}"/>
                </a:ext>
              </a:extLst>
            </p:cNvPr>
            <p:cNvSpPr/>
            <p:nvPr/>
          </p:nvSpPr>
          <p:spPr>
            <a:xfrm rot="661928">
              <a:off x="4465030" y="1939788"/>
              <a:ext cx="1778051" cy="3014478"/>
            </a:xfrm>
            <a:prstGeom prst="ellipse">
              <a:avLst/>
            </a:prstGeom>
            <a:solidFill>
              <a:srgbClr val="EE89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1200" b="1" dirty="0">
                  <a:latin typeface="Gill Sans MT" panose="020B0502020104020203" pitchFamily="34" charset="0"/>
                </a:rPr>
                <a:t>DGI/</a:t>
              </a:r>
            </a:p>
            <a:p>
              <a:pPr algn="ctr"/>
              <a:r>
                <a:rPr lang="da-DK" sz="1200" b="1" dirty="0">
                  <a:latin typeface="Gill Sans MT" panose="020B0502020104020203" pitchFamily="34" charset="0"/>
                </a:rPr>
                <a:t>DANSK</a:t>
              </a:r>
            </a:p>
            <a:p>
              <a:pPr algn="ctr"/>
              <a:r>
                <a:rPr lang="da-DK" sz="1200" b="1" dirty="0">
                  <a:latin typeface="Gill Sans MT" panose="020B0502020104020203" pitchFamily="34" charset="0"/>
                </a:rPr>
                <a:t>SKOLEIDRÆT</a:t>
              </a:r>
            </a:p>
            <a:p>
              <a:pPr algn="ctr"/>
              <a:endParaRPr lang="da-DK" sz="1200" b="1" dirty="0">
                <a:latin typeface="Gill Sans MT" panose="020B0502020104020203" pitchFamily="34" charset="0"/>
              </a:endParaRPr>
            </a:p>
            <a:p>
              <a:pPr algn="ctr"/>
              <a:r>
                <a:rPr lang="da-DK" sz="1200" b="1" dirty="0">
                  <a:latin typeface="Gill Sans MT" panose="020B0502020104020203" pitchFamily="34" charset="0"/>
                </a:rPr>
                <a:t>TEORETISK DEL</a:t>
              </a:r>
            </a:p>
            <a:p>
              <a:pPr algn="ctr"/>
              <a:endParaRPr lang="da-DK" sz="1200" b="1" dirty="0">
                <a:latin typeface="Gill Sans MT" panose="020B0502020104020203" pitchFamily="34" charset="0"/>
              </a:endParaRPr>
            </a:p>
            <a:p>
              <a:pPr algn="ctr"/>
              <a:r>
                <a:rPr lang="da-DK" sz="1200" b="1" dirty="0">
                  <a:latin typeface="Gill Sans MT" panose="020B0502020104020203" pitchFamily="34" charset="0"/>
                </a:rPr>
                <a:t>25 %</a:t>
              </a:r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1D8571EC-49AE-4650-98FA-D25B132276AE}"/>
                </a:ext>
              </a:extLst>
            </p:cNvPr>
            <p:cNvSpPr/>
            <p:nvPr/>
          </p:nvSpPr>
          <p:spPr>
            <a:xfrm rot="20659327">
              <a:off x="2619134" y="1882037"/>
              <a:ext cx="2108898" cy="3586933"/>
            </a:xfrm>
            <a:prstGeom prst="ellipse">
              <a:avLst/>
            </a:prstGeom>
            <a:solidFill>
              <a:srgbClr val="A6B3CA">
                <a:alpha val="7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1400" b="1" dirty="0">
                  <a:latin typeface="Gill Sans MT" panose="020B0502020104020203" pitchFamily="34" charset="0"/>
                </a:rPr>
                <a:t>PRAKTISKE</a:t>
              </a:r>
            </a:p>
            <a:p>
              <a:pPr algn="ctr"/>
              <a:r>
                <a:rPr lang="da-DK" sz="1400" b="1" dirty="0">
                  <a:latin typeface="Gill Sans MT" panose="020B0502020104020203" pitchFamily="34" charset="0"/>
                </a:rPr>
                <a:t>AKTIVITETER</a:t>
              </a:r>
            </a:p>
            <a:p>
              <a:pPr algn="ctr"/>
              <a:endParaRPr lang="da-DK" sz="1400" b="1" dirty="0">
                <a:latin typeface="Gill Sans MT" panose="020B0502020104020203" pitchFamily="34" charset="0"/>
              </a:endParaRPr>
            </a:p>
            <a:p>
              <a:pPr algn="ctr"/>
              <a:r>
                <a:rPr lang="da-DK" sz="1400" b="1" dirty="0">
                  <a:latin typeface="Gill Sans MT" panose="020B0502020104020203" pitchFamily="34" charset="0"/>
                </a:rPr>
                <a:t>50%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D890D84B-0587-4556-8EAB-90A56736C6C0}"/>
                </a:ext>
              </a:extLst>
            </p:cNvPr>
            <p:cNvSpPr txBox="1"/>
            <p:nvPr/>
          </p:nvSpPr>
          <p:spPr>
            <a:xfrm>
              <a:off x="3507872" y="1186989"/>
              <a:ext cx="1749197" cy="10464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3200" b="1" i="1" dirty="0">
                  <a:solidFill>
                    <a:schemeClr val="bg1"/>
                  </a:solidFill>
                  <a:latin typeface="Gill Sans MT" panose="020B0502020104020203" pitchFamily="34" charset="0"/>
                </a:rPr>
                <a:t>+DELEN</a:t>
              </a:r>
            </a:p>
            <a:p>
              <a:pPr algn="ctr"/>
              <a:r>
                <a:rPr lang="da-DK" sz="1400" b="1" i="1" dirty="0">
                  <a:solidFill>
                    <a:schemeClr val="bg1"/>
                  </a:solidFill>
                  <a:latin typeface="Gill Sans MT" panose="020B0502020104020203" pitchFamily="34" charset="0"/>
                </a:rPr>
                <a:t>REFLEKSIONSDEL</a:t>
              </a:r>
            </a:p>
            <a:p>
              <a:pPr algn="ctr"/>
              <a:r>
                <a:rPr lang="da-DK" sz="1400" b="1" i="1" dirty="0">
                  <a:solidFill>
                    <a:schemeClr val="bg1"/>
                  </a:solidFill>
                  <a:latin typeface="Gill Sans MT" panose="020B0502020104020203" pitchFamily="34" charset="0"/>
                </a:rPr>
                <a:t>25%</a:t>
              </a:r>
              <a:endParaRPr lang="da-DK" sz="2000" b="1" i="1" dirty="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</p:grpSp>
      <p:sp>
        <p:nvSpPr>
          <p:cNvPr id="21" name="Tekstfelt 20">
            <a:extLst>
              <a:ext uri="{FF2B5EF4-FFF2-40B4-BE49-F238E27FC236}">
                <a16:creationId xmlns:a16="http://schemas.microsoft.com/office/drawing/2014/main" id="{6D85DD55-67A5-41BD-B46F-A3D0FAFAABDE}"/>
              </a:ext>
            </a:extLst>
          </p:cNvPr>
          <p:cNvSpPr txBox="1"/>
          <p:nvPr/>
        </p:nvSpPr>
        <p:spPr>
          <a:xfrm>
            <a:off x="10338919" y="1484903"/>
            <a:ext cx="182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b="1" i="1" dirty="0">
                <a:solidFill>
                  <a:srgbClr val="A6B3CA"/>
                </a:solidFill>
                <a:latin typeface="Gill Sans MT" panose="020B0502020104020203" pitchFamily="34" charset="0"/>
              </a:rPr>
              <a:t>UNGTRÆNER+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3A25B7AE-B254-4898-B1F4-D8555AB0D03F}"/>
              </a:ext>
            </a:extLst>
          </p:cNvPr>
          <p:cNvSpPr txBox="1"/>
          <p:nvPr/>
        </p:nvSpPr>
        <p:spPr>
          <a:xfrm>
            <a:off x="6429759" y="2245394"/>
            <a:ext cx="41600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i="1" dirty="0">
                <a:solidFill>
                  <a:schemeClr val="bg1"/>
                </a:solidFill>
                <a:latin typeface="Gill Sans MT" panose="020B0502020104020203" pitchFamily="34" charset="0"/>
              </a:rPr>
              <a:t>Indhold af faget</a:t>
            </a:r>
          </a:p>
          <a:p>
            <a:pPr algn="ctr"/>
            <a:endParaRPr lang="da-DK" b="1" i="1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9CC8A1F7-3697-4C44-9459-DDDA08F398A9}"/>
              </a:ext>
            </a:extLst>
          </p:cNvPr>
          <p:cNvSpPr txBox="1"/>
          <p:nvPr/>
        </p:nvSpPr>
        <p:spPr>
          <a:xfrm>
            <a:off x="6939606" y="4290086"/>
            <a:ext cx="35470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i="1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Timefordeling + udviklingsmål</a:t>
            </a:r>
            <a:endParaRPr lang="da-DK" sz="2000" b="1" i="1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813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0D131EA-C593-4FCB-A679-23C9A2A25035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pattFill prst="zigZag">
            <a:fgClr>
              <a:schemeClr val="accent1">
                <a:lumMod val="75000"/>
              </a:schemeClr>
            </a:fgClr>
            <a:bgClr>
              <a:srgbClr val="4D5F8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ABDEFA27-4835-4357-95AA-771210650BC3}"/>
              </a:ext>
            </a:extLst>
          </p:cNvPr>
          <p:cNvSpPr/>
          <p:nvPr/>
        </p:nvSpPr>
        <p:spPr>
          <a:xfrm>
            <a:off x="3238" y="-1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D5F81">
                  <a:alpha val="20000"/>
                </a:srgbClr>
              </a:gs>
              <a:gs pos="73000">
                <a:schemeClr val="accent1">
                  <a:lumMod val="45000"/>
                  <a:lumOff val="55000"/>
                  <a:alpha val="20000"/>
                </a:schemeClr>
              </a:gs>
              <a:gs pos="83000">
                <a:schemeClr val="accent1">
                  <a:lumMod val="45000"/>
                  <a:lumOff val="55000"/>
                  <a:alpha val="20000"/>
                </a:schemeClr>
              </a:gs>
              <a:gs pos="100000">
                <a:schemeClr val="accent1">
                  <a:lumMod val="30000"/>
                  <a:lumOff val="70000"/>
                  <a:alpha val="2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D70FC619-5D01-4B6D-9AE2-56E4B3C6F32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52" y="6277507"/>
            <a:ext cx="904875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094B4DD8-D3C0-4BC2-80FB-11AB837AB042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4" t="31862" r="30359" b="30910"/>
          <a:stretch/>
        </p:blipFill>
        <p:spPr bwMode="auto">
          <a:xfrm>
            <a:off x="5296442" y="6247027"/>
            <a:ext cx="799465" cy="4883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45A19731-B675-4464-9E29-08350C73651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112" y="6297827"/>
            <a:ext cx="1160145" cy="335915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6C3A02A2-F83D-4BC2-951D-374521963BCF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822" y="6257187"/>
            <a:ext cx="824865" cy="45910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CE97314E-CAA7-4830-A0FF-6968F09619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589851" y="151808"/>
          <a:ext cx="1325880" cy="1280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8" name="Tekstfelt 17">
            <a:extLst>
              <a:ext uri="{FF2B5EF4-FFF2-40B4-BE49-F238E27FC236}">
                <a16:creationId xmlns:a16="http://schemas.microsoft.com/office/drawing/2014/main" id="{7549452B-5717-44E6-BA3E-785242EB5924}"/>
              </a:ext>
            </a:extLst>
          </p:cNvPr>
          <p:cNvSpPr txBox="1"/>
          <p:nvPr/>
        </p:nvSpPr>
        <p:spPr>
          <a:xfrm>
            <a:off x="8341135" y="3911966"/>
            <a:ext cx="35470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i="1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Øvrige ”partnere” i faget (2. klasse og foreningsliv/lokalmiljø)</a:t>
            </a:r>
            <a:endParaRPr lang="da-DK" sz="2000" b="1" i="1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BFA046D5-37C9-4EAC-B2A7-8BB7F8333117}"/>
              </a:ext>
            </a:extLst>
          </p:cNvPr>
          <p:cNvSpPr txBox="1"/>
          <p:nvPr/>
        </p:nvSpPr>
        <p:spPr>
          <a:xfrm>
            <a:off x="10338919" y="1484903"/>
            <a:ext cx="182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b="1" i="1" dirty="0">
                <a:solidFill>
                  <a:srgbClr val="A6B3CA"/>
                </a:solidFill>
                <a:latin typeface="Gill Sans MT" panose="020B0502020104020203" pitchFamily="34" charset="0"/>
              </a:rPr>
              <a:t>UNGTRÆNER+</a:t>
            </a:r>
          </a:p>
        </p:txBody>
      </p:sp>
      <p:cxnSp>
        <p:nvCxnSpPr>
          <p:cNvPr id="19" name="Lige pilforbindelse 18">
            <a:extLst>
              <a:ext uri="{FF2B5EF4-FFF2-40B4-BE49-F238E27FC236}">
                <a16:creationId xmlns:a16="http://schemas.microsoft.com/office/drawing/2014/main" id="{0C2E108D-B3FD-4BBE-92A2-5158375D6B98}"/>
              </a:ext>
            </a:extLst>
          </p:cNvPr>
          <p:cNvCxnSpPr>
            <a:cxnSpLocks/>
          </p:cNvCxnSpPr>
          <p:nvPr/>
        </p:nvCxnSpPr>
        <p:spPr>
          <a:xfrm>
            <a:off x="1064993" y="5603358"/>
            <a:ext cx="7303731" cy="0"/>
          </a:xfrm>
          <a:prstGeom prst="straightConnector1">
            <a:avLst/>
          </a:prstGeom>
          <a:ln w="38100" cap="rnd">
            <a:solidFill>
              <a:srgbClr val="EE897E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Lige pilforbindelse 21">
            <a:extLst>
              <a:ext uri="{FF2B5EF4-FFF2-40B4-BE49-F238E27FC236}">
                <a16:creationId xmlns:a16="http://schemas.microsoft.com/office/drawing/2014/main" id="{943DD7E0-125C-4701-B455-1038D0FB64DE}"/>
              </a:ext>
            </a:extLst>
          </p:cNvPr>
          <p:cNvCxnSpPr>
            <a:cxnSpLocks/>
          </p:cNvCxnSpPr>
          <p:nvPr/>
        </p:nvCxnSpPr>
        <p:spPr>
          <a:xfrm flipV="1">
            <a:off x="1064993" y="1432603"/>
            <a:ext cx="0" cy="4170755"/>
          </a:xfrm>
          <a:prstGeom prst="straightConnector1">
            <a:avLst/>
          </a:prstGeom>
          <a:ln w="38100" cap="rnd">
            <a:solidFill>
              <a:srgbClr val="EE897E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felt 25">
            <a:extLst>
              <a:ext uri="{FF2B5EF4-FFF2-40B4-BE49-F238E27FC236}">
                <a16:creationId xmlns:a16="http://schemas.microsoft.com/office/drawing/2014/main" id="{685DB1F9-4654-4ADF-9B5E-AE605C1921F0}"/>
              </a:ext>
            </a:extLst>
          </p:cNvPr>
          <p:cNvSpPr txBox="1"/>
          <p:nvPr/>
        </p:nvSpPr>
        <p:spPr>
          <a:xfrm>
            <a:off x="3936841" y="5603358"/>
            <a:ext cx="926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1400" b="1" i="1" dirty="0">
                <a:solidFill>
                  <a:schemeClr val="bg1"/>
                </a:solidFill>
                <a:latin typeface="Gill Sans MT" panose="020B0502020104020203" pitchFamily="34" charset="0"/>
              </a:rPr>
              <a:t>Skoleåret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E96D4948-231F-4B36-999F-6680B9B786B9}"/>
              </a:ext>
            </a:extLst>
          </p:cNvPr>
          <p:cNvSpPr txBox="1"/>
          <p:nvPr/>
        </p:nvSpPr>
        <p:spPr>
          <a:xfrm rot="16200000">
            <a:off x="177964" y="3432233"/>
            <a:ext cx="1374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1400" b="1" i="1" dirty="0">
                <a:solidFill>
                  <a:schemeClr val="bg1"/>
                </a:solidFill>
                <a:latin typeface="Gill Sans MT" panose="020B0502020104020203" pitchFamily="34" charset="0"/>
              </a:rPr>
              <a:t>Selvstændighed</a:t>
            </a:r>
          </a:p>
        </p:txBody>
      </p:sp>
      <p:sp>
        <p:nvSpPr>
          <p:cNvPr id="28" name="Rektangel: afrundede hjørner 27">
            <a:extLst>
              <a:ext uri="{FF2B5EF4-FFF2-40B4-BE49-F238E27FC236}">
                <a16:creationId xmlns:a16="http://schemas.microsoft.com/office/drawing/2014/main" id="{E37F7E9F-2F27-419C-9148-70E1359D92C7}"/>
              </a:ext>
            </a:extLst>
          </p:cNvPr>
          <p:cNvSpPr/>
          <p:nvPr/>
        </p:nvSpPr>
        <p:spPr>
          <a:xfrm>
            <a:off x="5296441" y="1917161"/>
            <a:ext cx="2592916" cy="563520"/>
          </a:xfrm>
          <a:prstGeom prst="roundRect">
            <a:avLst/>
          </a:prstGeom>
          <a:solidFill>
            <a:srgbClr val="A6B3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b="1" i="1" dirty="0">
                <a:latin typeface="Gill Sans MT" panose="020B0502020104020203" pitchFamily="34" charset="0"/>
              </a:rPr>
              <a:t>FRIKVARTERSAKTIVITETER</a:t>
            </a:r>
          </a:p>
        </p:txBody>
      </p:sp>
      <p:sp>
        <p:nvSpPr>
          <p:cNvPr id="29" name="Rektangel: afrundede hjørner 28">
            <a:extLst>
              <a:ext uri="{FF2B5EF4-FFF2-40B4-BE49-F238E27FC236}">
                <a16:creationId xmlns:a16="http://schemas.microsoft.com/office/drawing/2014/main" id="{AA668330-7956-4230-8DBC-1AB66374CA03}"/>
              </a:ext>
            </a:extLst>
          </p:cNvPr>
          <p:cNvSpPr/>
          <p:nvPr/>
        </p:nvSpPr>
        <p:spPr>
          <a:xfrm>
            <a:off x="1722475" y="4808422"/>
            <a:ext cx="1435396" cy="563520"/>
          </a:xfrm>
          <a:prstGeom prst="roundRect">
            <a:avLst/>
          </a:prstGeom>
          <a:solidFill>
            <a:srgbClr val="A6B3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800" b="1" i="1" dirty="0">
                <a:latin typeface="Gill Sans MT" panose="020B0502020104020203" pitchFamily="34" charset="0"/>
              </a:rPr>
              <a:t>AKTIVITETER FOR</a:t>
            </a:r>
          </a:p>
          <a:p>
            <a:pPr algn="ctr"/>
            <a:r>
              <a:rPr lang="da-DK" sz="800" b="1" i="1" dirty="0">
                <a:latin typeface="Gill Sans MT" panose="020B0502020104020203" pitchFamily="34" charset="0"/>
              </a:rPr>
              <a:t> 2. KLASSE MED LÆRER</a:t>
            </a:r>
          </a:p>
        </p:txBody>
      </p:sp>
      <p:sp>
        <p:nvSpPr>
          <p:cNvPr id="30" name="Rektangel: afrundede hjørner 29">
            <a:extLst>
              <a:ext uri="{FF2B5EF4-FFF2-40B4-BE49-F238E27FC236}">
                <a16:creationId xmlns:a16="http://schemas.microsoft.com/office/drawing/2014/main" id="{2F03AD81-F14B-4D2F-8240-3DD90FBAB3D8}"/>
              </a:ext>
            </a:extLst>
          </p:cNvPr>
          <p:cNvSpPr/>
          <p:nvPr/>
        </p:nvSpPr>
        <p:spPr>
          <a:xfrm>
            <a:off x="2434857" y="4085606"/>
            <a:ext cx="5104126" cy="563520"/>
          </a:xfrm>
          <a:prstGeom prst="roundRect">
            <a:avLst/>
          </a:prstGeom>
          <a:solidFill>
            <a:srgbClr val="A6B3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b="1" i="1" dirty="0">
                <a:latin typeface="Gill Sans MT" panose="020B0502020104020203" pitchFamily="34" charset="0"/>
              </a:rPr>
              <a:t>AKTIVITETER I SFO’EN, IDRÆTSDAG, TRIVSELSDAG</a:t>
            </a:r>
          </a:p>
        </p:txBody>
      </p:sp>
      <p:sp>
        <p:nvSpPr>
          <p:cNvPr id="31" name="Rektangel: afrundede hjørner 30">
            <a:extLst>
              <a:ext uri="{FF2B5EF4-FFF2-40B4-BE49-F238E27FC236}">
                <a16:creationId xmlns:a16="http://schemas.microsoft.com/office/drawing/2014/main" id="{3A85CACD-1E02-4F3E-9991-8C91068F96B4}"/>
              </a:ext>
            </a:extLst>
          </p:cNvPr>
          <p:cNvSpPr/>
          <p:nvPr/>
        </p:nvSpPr>
        <p:spPr>
          <a:xfrm>
            <a:off x="3597441" y="3362791"/>
            <a:ext cx="2250461" cy="563520"/>
          </a:xfrm>
          <a:prstGeom prst="roundRect">
            <a:avLst/>
          </a:prstGeom>
          <a:solidFill>
            <a:srgbClr val="A6B3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b="1" i="1" dirty="0">
                <a:latin typeface="Gill Sans MT" panose="020B0502020104020203" pitchFamily="34" charset="0"/>
              </a:rPr>
              <a:t>PRAKTIK I FORENING</a:t>
            </a:r>
          </a:p>
        </p:txBody>
      </p:sp>
      <p:sp>
        <p:nvSpPr>
          <p:cNvPr id="32" name="Rektangel: afrundede hjørner 31">
            <a:extLst>
              <a:ext uri="{FF2B5EF4-FFF2-40B4-BE49-F238E27FC236}">
                <a16:creationId xmlns:a16="http://schemas.microsoft.com/office/drawing/2014/main" id="{D04956E1-9771-4877-B04B-9072AE455FAF}"/>
              </a:ext>
            </a:extLst>
          </p:cNvPr>
          <p:cNvSpPr/>
          <p:nvPr/>
        </p:nvSpPr>
        <p:spPr>
          <a:xfrm>
            <a:off x="5296441" y="2639976"/>
            <a:ext cx="2592916" cy="563520"/>
          </a:xfrm>
          <a:prstGeom prst="roundRect">
            <a:avLst/>
          </a:prstGeom>
          <a:solidFill>
            <a:srgbClr val="A6B3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b="1" i="1" dirty="0">
                <a:latin typeface="Gill Sans MT" panose="020B0502020104020203" pitchFamily="34" charset="0"/>
              </a:rPr>
              <a:t>EVENTS</a:t>
            </a:r>
          </a:p>
        </p:txBody>
      </p:sp>
      <p:sp>
        <p:nvSpPr>
          <p:cNvPr id="39" name="Rektangel: afrundede hjørner 38">
            <a:extLst>
              <a:ext uri="{FF2B5EF4-FFF2-40B4-BE49-F238E27FC236}">
                <a16:creationId xmlns:a16="http://schemas.microsoft.com/office/drawing/2014/main" id="{FC543863-23BE-47AA-BB0C-EF94E7DF7C8C}"/>
              </a:ext>
            </a:extLst>
          </p:cNvPr>
          <p:cNvSpPr/>
          <p:nvPr/>
        </p:nvSpPr>
        <p:spPr>
          <a:xfrm>
            <a:off x="3597441" y="4808421"/>
            <a:ext cx="1435396" cy="563520"/>
          </a:xfrm>
          <a:prstGeom prst="roundRect">
            <a:avLst/>
          </a:prstGeom>
          <a:solidFill>
            <a:srgbClr val="A6B3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800" b="1" i="1" dirty="0">
                <a:latin typeface="Gill Sans MT" panose="020B0502020104020203" pitchFamily="34" charset="0"/>
              </a:rPr>
              <a:t>AKTIVITETER FOR</a:t>
            </a:r>
          </a:p>
          <a:p>
            <a:pPr algn="ctr"/>
            <a:r>
              <a:rPr lang="da-DK" sz="800" b="1" i="1" dirty="0">
                <a:latin typeface="Gill Sans MT" panose="020B0502020104020203" pitchFamily="34" charset="0"/>
              </a:rPr>
              <a:t>2. KLASSE MED LÆRER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565C5255-26CA-4EED-A7E4-C33F3F34C119}"/>
              </a:ext>
            </a:extLst>
          </p:cNvPr>
          <p:cNvSpPr txBox="1"/>
          <p:nvPr/>
        </p:nvSpPr>
        <p:spPr>
          <a:xfrm>
            <a:off x="8103185" y="2480681"/>
            <a:ext cx="416009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i="1" dirty="0">
                <a:solidFill>
                  <a:schemeClr val="bg1"/>
                </a:solidFill>
                <a:latin typeface="Gill Sans MT" panose="020B0502020104020203" pitchFamily="34" charset="0"/>
              </a:rPr>
              <a:t>En del af et projekt, der går på tværs af skoler i hele landet.</a:t>
            </a:r>
          </a:p>
          <a:p>
            <a:pPr algn="ctr"/>
            <a:endParaRPr lang="da-DK" b="1" i="1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297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BB374F6F8234845B66DDE2C4A1D2A30" ma:contentTypeVersion="13" ma:contentTypeDescription="Opret et nyt dokument." ma:contentTypeScope="" ma:versionID="d76120a777ea80d170aef6303cd745ea">
  <xsd:schema xmlns:xsd="http://www.w3.org/2001/XMLSchema" xmlns:xs="http://www.w3.org/2001/XMLSchema" xmlns:p="http://schemas.microsoft.com/office/2006/metadata/properties" xmlns:ns2="41dd36be-1a28-4534-9f3c-dfb3659c8ff4" xmlns:ns3="3a77a883-bcac-49e5-aa30-fe66f70a6629" targetNamespace="http://schemas.microsoft.com/office/2006/metadata/properties" ma:root="true" ma:fieldsID="647b46802c28bed6546609f2a79c17a6" ns2:_="" ns3:_="">
    <xsd:import namespace="41dd36be-1a28-4534-9f3c-dfb3659c8ff4"/>
    <xsd:import namespace="3a77a883-bcac-49e5-aa30-fe66f70a66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dd36be-1a28-4534-9f3c-dfb3659c8f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77a883-bcac-49e5-aa30-fe66f70a662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DEDA7E-0A33-42D7-A85B-91C684149F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B9D80A-3697-4988-BC67-324FDEDE0160}">
  <ds:schemaRefs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3a77a883-bcac-49e5-aa30-fe66f70a6629"/>
    <ds:schemaRef ds:uri="41dd36be-1a28-4534-9f3c-dfb3659c8ff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E3971FC-72E6-45BD-A959-5A02603D1A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dd36be-1a28-4534-9f3c-dfb3659c8ff4"/>
    <ds:schemaRef ds:uri="3a77a883-bcac-49e5-aa30-fe66f70a66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138</Words>
  <Application>Microsoft Office PowerPoint</Application>
  <PresentationFormat>Widescreen</PresentationFormat>
  <Paragraphs>65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Gill Sans MT</vt:lpstr>
      <vt:lpstr>Times New Roman</vt:lpstr>
      <vt:lpstr>Office-tema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Anders Jensen</dc:creator>
  <cp:lastModifiedBy>Asbjørn Jensen</cp:lastModifiedBy>
  <cp:revision>7</cp:revision>
  <cp:lastPrinted>2021-06-16T11:49:00Z</cp:lastPrinted>
  <dcterms:created xsi:type="dcterms:W3CDTF">2021-06-16T08:07:12Z</dcterms:created>
  <dcterms:modified xsi:type="dcterms:W3CDTF">2021-06-22T09:18:03Z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0x0101009BB374F6F8234845B66DDE2C4A1D2A30</vt:lpwstr>
  </property>
</Properties>
</file>